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17"/>
  </p:notesMasterIdLst>
  <p:handoutMasterIdLst>
    <p:handoutMasterId r:id="rId18"/>
  </p:handoutMasterIdLst>
  <p:sldIdLst>
    <p:sldId id="281" r:id="rId3"/>
    <p:sldId id="282" r:id="rId4"/>
    <p:sldId id="268" r:id="rId5"/>
    <p:sldId id="264" r:id="rId6"/>
    <p:sldId id="271" r:id="rId7"/>
    <p:sldId id="272" r:id="rId8"/>
    <p:sldId id="273" r:id="rId9"/>
    <p:sldId id="274" r:id="rId10"/>
    <p:sldId id="278" r:id="rId11"/>
    <p:sldId id="279" r:id="rId12"/>
    <p:sldId id="275" r:id="rId13"/>
    <p:sldId id="276" r:id="rId14"/>
    <p:sldId id="277" r:id="rId15"/>
    <p:sldId id="270" r:id="rId16"/>
  </p:sldIdLst>
  <p:sldSz cx="9144000" cy="6858000" type="screen4x3"/>
  <p:notesSz cx="6858000" cy="9144000"/>
  <p:embeddedFontLst>
    <p:embeddedFont>
      <p:font typeface="Roboto" panose="02000000000000000000" pitchFamily="2" charset="0"/>
      <p:regular r:id="rId19"/>
      <p:bold r:id="rId20"/>
      <p:italic r:id="rId21"/>
      <p:boldItalic r:id="rId22"/>
    </p:embeddedFont>
    <p:embeddedFont>
      <p:font typeface="Twinkl" panose="020B0604020202020204" charset="0"/>
      <p:regular r:id="rId23"/>
      <p:bold r:id="rId24"/>
    </p:embeddedFont>
    <p:embeddedFont>
      <p:font typeface="Twinkl SemiBold" charset="0"/>
      <p:bold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8215"/>
    <a:srgbClr val="FFFFFF"/>
    <a:srgbClr val="E94E13"/>
    <a:srgbClr val="21A6F9"/>
    <a:srgbClr val="4DB1E3"/>
    <a:srgbClr val="E34192"/>
    <a:srgbClr val="18A0DB"/>
    <a:srgbClr val="DE1E5A"/>
    <a:srgbClr val="BC0105"/>
    <a:srgbClr val="80C1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112" d="100"/>
          <a:sy n="112" d="100"/>
        </p:scale>
        <p:origin x="1566" y="96"/>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font" Target="fonts/font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05/11/2025</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05/11/2025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twinkl.co.uk/resources/home-key-stage-1-subjects/pshe"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hyperlink" Target="https://www.twinkl.co.uk/resources/home-key-stage-1-subjects/pshe"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4"/>
          </p:cNvPr>
          <p:cNvSpPr/>
          <p:nvPr userDrawn="1"/>
        </p:nvSpPr>
        <p:spPr>
          <a:xfrm>
            <a:off x="0" y="5951913"/>
            <a:ext cx="1088967" cy="847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38151"/>
            <a:ext cx="8220075" cy="994306"/>
          </a:xfrm>
          <a:prstGeom prst="roundRect">
            <a:avLst>
              <a:gd name="adj" fmla="val 9641"/>
            </a:avLst>
          </a:prstGeom>
        </p:spPr>
        <p:txBody>
          <a:bodyPr>
            <a:noAutofit/>
          </a:bodyPr>
          <a:lstStyle>
            <a:lvl1pPr>
              <a:defRPr sz="3600">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23">
            <a:extLst>
              <a:ext uri="{FF2B5EF4-FFF2-40B4-BE49-F238E27FC236}">
                <a16:creationId xmlns:a16="http://schemas.microsoft.com/office/drawing/2014/main" id="{D34100E7-28EA-4EB7-A437-37BB3EE7034D}"/>
              </a:ext>
            </a:extLst>
          </p:cNvPr>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ext Placeholder 9">
            <a:extLst>
              <a:ext uri="{FF2B5EF4-FFF2-40B4-BE49-F238E27FC236}">
                <a16:creationId xmlns:a16="http://schemas.microsoft.com/office/drawing/2014/main" id="{BAFFD08E-D8F1-4950-9C0C-AB7477306E53}"/>
              </a:ext>
            </a:extLst>
          </p:cNvPr>
          <p:cNvSpPr>
            <a:spLocks noGrp="1"/>
          </p:cNvSpPr>
          <p:nvPr>
            <p:ph type="body" sz="quarter" idx="10" hasCustomPrompt="1"/>
          </p:nvPr>
        </p:nvSpPr>
        <p:spPr>
          <a:xfrm>
            <a:off x="755651" y="1037017"/>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5" name="Text Placeholder 8">
            <a:extLst>
              <a:ext uri="{FF2B5EF4-FFF2-40B4-BE49-F238E27FC236}">
                <a16:creationId xmlns:a16="http://schemas.microsoft.com/office/drawing/2014/main" id="{E9191366-6C10-435F-A2F8-6CBD1318FD96}"/>
              </a:ext>
            </a:extLst>
          </p:cNvPr>
          <p:cNvSpPr>
            <a:spLocks noGrp="1"/>
          </p:cNvSpPr>
          <p:nvPr>
            <p:ph type="body" sz="quarter" idx="12" hasCustomPrompt="1"/>
          </p:nvPr>
        </p:nvSpPr>
        <p:spPr>
          <a:xfrm>
            <a:off x="755650" y="512763"/>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Aim</a:t>
            </a:r>
            <a:endParaRPr lang="en-GB" dirty="0"/>
          </a:p>
        </p:txBody>
      </p:sp>
    </p:spTree>
    <p:extLst>
      <p:ext uri="{BB962C8B-B14F-4D97-AF65-F5344CB8AC3E}">
        <p14:creationId xmlns:p14="http://schemas.microsoft.com/office/powerpoint/2010/main" val="2257523209"/>
      </p:ext>
    </p:extLst>
  </p:cSld>
  <p:clrMapOvr>
    <a:masterClrMapping/>
  </p:clrMapOvr>
  <p:extLst>
    <p:ext uri="{DCECCB84-F9BA-43D5-87BE-67443E8EF086}">
      <p15:sldGuideLst xmlns:p15="http://schemas.microsoft.com/office/powerpoint/2012/main">
        <p15:guide id="1" orient="horz" pos="640"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4"/>
          </p:cNvPr>
          <p:cNvSpPr/>
          <p:nvPr userDrawn="1"/>
        </p:nvSpPr>
        <p:spPr>
          <a:xfrm>
            <a:off x="4027516" y="3005051"/>
            <a:ext cx="1088967" cy="847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udio/Video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7" name="Rectangle 6">
            <a:extLst>
              <a:ext uri="{FF2B5EF4-FFF2-40B4-BE49-F238E27FC236}">
                <a16:creationId xmlns:a16="http://schemas.microsoft.com/office/drawing/2014/main" id="{FFC63B62-F6F8-4A70-935A-0CBCE04C051B}"/>
              </a:ext>
            </a:extLst>
          </p:cNvPr>
          <p:cNvSpPr/>
          <p:nvPr userDrawn="1"/>
        </p:nvSpPr>
        <p:spPr>
          <a:xfrm>
            <a:off x="755650"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9" name="Rectangle 8">
            <a:extLst>
              <a:ext uri="{FF2B5EF4-FFF2-40B4-BE49-F238E27FC236}">
                <a16:creationId xmlns:a16="http://schemas.microsoft.com/office/drawing/2014/main" id="{F19AD57E-3485-41E5-86B7-DD796C8FF6EE}"/>
              </a:ext>
            </a:extLst>
          </p:cNvPr>
          <p:cNvSpPr/>
          <p:nvPr userDrawn="1"/>
        </p:nvSpPr>
        <p:spPr>
          <a:xfrm>
            <a:off x="3380669"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10" name="Rectangle 9">
            <a:extLst>
              <a:ext uri="{FF2B5EF4-FFF2-40B4-BE49-F238E27FC236}">
                <a16:creationId xmlns:a16="http://schemas.microsoft.com/office/drawing/2014/main" id="{2A702136-D7DD-49CD-A4E0-42B0D1BAFEFE}"/>
              </a:ext>
            </a:extLst>
          </p:cNvPr>
          <p:cNvSpPr/>
          <p:nvPr userDrawn="1"/>
        </p:nvSpPr>
        <p:spPr>
          <a:xfrm>
            <a:off x="6005688"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pic>
        <p:nvPicPr>
          <p:cNvPr id="12" name="Picture 1">
            <a:extLst>
              <a:ext uri="{FF2B5EF4-FFF2-40B4-BE49-F238E27FC236}">
                <a16:creationId xmlns:a16="http://schemas.microsoft.com/office/drawing/2014/main" id="{3124EECE-F7EF-4595-9620-68FD0E5E79FF}"/>
              </a:ext>
            </a:extLst>
          </p:cNvPr>
          <p:cNvPicPr>
            <a:picLocks noChangeAspect="1"/>
          </p:cNvPicPr>
          <p:nvPr userDrawn="1"/>
        </p:nvPicPr>
        <p:blipFill>
          <a:blip r:embed="rId2">
            <a:extLst>
              <a:ext uri="{28A0092B-C50C-407E-A947-70E740481C1C}">
                <a14:useLocalDpi xmlns:a14="http://schemas.microsoft.com/office/drawing/2010/main" val="0"/>
              </a:ext>
            </a:extLst>
          </a:blip>
          <a:srcRect l="14311" t="18852" r="58228" b="54654"/>
          <a:stretch>
            <a:fillRect/>
          </a:stretch>
        </p:blipFill>
        <p:spPr bwMode="auto">
          <a:xfrm>
            <a:off x="1088144" y="2435955"/>
            <a:ext cx="1717675" cy="1150938"/>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06CC5B3-3D32-4C6C-8E1F-3758561C1FA7}"/>
              </a:ext>
            </a:extLst>
          </p:cNvPr>
          <p:cNvPicPr>
            <a:picLocks noChangeAspect="1"/>
          </p:cNvPicPr>
          <p:nvPr userDrawn="1"/>
        </p:nvPicPr>
        <p:blipFill>
          <a:blip r:embed="rId3">
            <a:extLst>
              <a:ext uri="{28A0092B-C50C-407E-A947-70E740481C1C}">
                <a14:useLocalDpi xmlns:a14="http://schemas.microsoft.com/office/drawing/2010/main" val="0"/>
              </a:ext>
            </a:extLst>
          </a:blip>
          <a:srcRect l="15067" t="26003" r="44786" b="11296"/>
          <a:stretch>
            <a:fillRect/>
          </a:stretch>
        </p:blipFill>
        <p:spPr bwMode="auto">
          <a:xfrm>
            <a:off x="1088144" y="3771617"/>
            <a:ext cx="1717675" cy="185737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5" name="Rectangle 14">
            <a:extLst>
              <a:ext uri="{FF2B5EF4-FFF2-40B4-BE49-F238E27FC236}">
                <a16:creationId xmlns:a16="http://schemas.microsoft.com/office/drawing/2014/main" id="{BF1001AF-39AD-4F6C-8CC7-DE3F05F47402}"/>
              </a:ext>
            </a:extLst>
          </p:cNvPr>
          <p:cNvSpPr/>
          <p:nvPr userDrawn="1"/>
        </p:nvSpPr>
        <p:spPr>
          <a:xfrm>
            <a:off x="450762" y="5938338"/>
            <a:ext cx="8226000" cy="295275"/>
          </a:xfrm>
          <a:prstGeom prst="rect">
            <a:avLst/>
          </a:prstGeom>
          <a:solidFill>
            <a:srgbClr val="E34192"/>
          </a:solidFill>
          <a:ln>
            <a:solidFill>
              <a:srgbClr val="E341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100" b="1" dirty="0">
                <a:solidFill>
                  <a:schemeClr val="bg1"/>
                </a:solidFill>
                <a:latin typeface="Roboto" panose="02000000000000000000" pitchFamily="2" charset="0"/>
                <a:ea typeface="Roboto" panose="02000000000000000000" pitchFamily="2" charset="0"/>
                <a:cs typeface="Arial" panose="020B0604020202020204" pitchFamily="34" charset="0"/>
              </a:rPr>
              <a:t>Please note the embedded audio may not be compatible with earlier versions of PowerPoint. </a:t>
            </a:r>
          </a:p>
        </p:txBody>
      </p:sp>
      <p:grpSp>
        <p:nvGrpSpPr>
          <p:cNvPr id="16" name="Group 15">
            <a:extLst>
              <a:ext uri="{FF2B5EF4-FFF2-40B4-BE49-F238E27FC236}">
                <a16:creationId xmlns:a16="http://schemas.microsoft.com/office/drawing/2014/main" id="{F4C02CD7-54FA-442D-8552-484866B452A3}"/>
              </a:ext>
            </a:extLst>
          </p:cNvPr>
          <p:cNvGrpSpPr/>
          <p:nvPr userDrawn="1"/>
        </p:nvGrpSpPr>
        <p:grpSpPr>
          <a:xfrm>
            <a:off x="653175" y="1186618"/>
            <a:ext cx="2485137" cy="4640495"/>
            <a:chOff x="653175" y="1293580"/>
            <a:chExt cx="2485137" cy="4640495"/>
          </a:xfrm>
        </p:grpSpPr>
        <p:sp>
          <p:nvSpPr>
            <p:cNvPr id="17" name="Rectangle 16">
              <a:extLst>
                <a:ext uri="{FF2B5EF4-FFF2-40B4-BE49-F238E27FC236}">
                  <a16:creationId xmlns:a16="http://schemas.microsoft.com/office/drawing/2014/main" id="{70129BA9-07CA-4E45-BE89-A3B3D8B06794}"/>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Open the downloaded folder and copy all the files.</a:t>
              </a:r>
            </a:p>
          </p:txBody>
        </p:sp>
        <p:sp>
          <p:nvSpPr>
            <p:cNvPr id="18" name="Oval 17">
              <a:extLst>
                <a:ext uri="{FF2B5EF4-FFF2-40B4-BE49-F238E27FC236}">
                  <a16:creationId xmlns:a16="http://schemas.microsoft.com/office/drawing/2014/main" id="{06AD645D-EF4C-43B9-BC02-E73591ACFEA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1</a:t>
              </a:r>
            </a:p>
          </p:txBody>
        </p:sp>
      </p:grpSp>
      <p:grpSp>
        <p:nvGrpSpPr>
          <p:cNvPr id="19" name="Group 18">
            <a:extLst>
              <a:ext uri="{FF2B5EF4-FFF2-40B4-BE49-F238E27FC236}">
                <a16:creationId xmlns:a16="http://schemas.microsoft.com/office/drawing/2014/main" id="{08DFAC45-3E54-4D6A-98C4-CF211C83922E}"/>
              </a:ext>
            </a:extLst>
          </p:cNvPr>
          <p:cNvGrpSpPr/>
          <p:nvPr userDrawn="1"/>
        </p:nvGrpSpPr>
        <p:grpSpPr>
          <a:xfrm>
            <a:off x="3278194" y="1186618"/>
            <a:ext cx="2485137" cy="4640495"/>
            <a:chOff x="653175" y="1293580"/>
            <a:chExt cx="2485137" cy="4640495"/>
          </a:xfrm>
        </p:grpSpPr>
        <p:sp>
          <p:nvSpPr>
            <p:cNvPr id="20" name="Rectangle 19">
              <a:extLst>
                <a:ext uri="{FF2B5EF4-FFF2-40B4-BE49-F238E27FC236}">
                  <a16:creationId xmlns:a16="http://schemas.microsoft.com/office/drawing/2014/main" id="{F0CD5D4D-4B63-46DB-9525-B34F30B13615}"/>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Paste the copied files into a new folder.</a:t>
              </a:r>
            </a:p>
          </p:txBody>
        </p:sp>
        <p:sp>
          <p:nvSpPr>
            <p:cNvPr id="21" name="Oval 20">
              <a:extLst>
                <a:ext uri="{FF2B5EF4-FFF2-40B4-BE49-F238E27FC236}">
                  <a16:creationId xmlns:a16="http://schemas.microsoft.com/office/drawing/2014/main" id="{E921D1FD-6ED8-4721-9B13-952826BF7583}"/>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2</a:t>
              </a:r>
            </a:p>
          </p:txBody>
        </p:sp>
      </p:grpSp>
      <p:grpSp>
        <p:nvGrpSpPr>
          <p:cNvPr id="22" name="Group 21">
            <a:extLst>
              <a:ext uri="{FF2B5EF4-FFF2-40B4-BE49-F238E27FC236}">
                <a16:creationId xmlns:a16="http://schemas.microsoft.com/office/drawing/2014/main" id="{2E64373C-29B9-44AD-BBFF-1C2B6CB8B856}"/>
              </a:ext>
            </a:extLst>
          </p:cNvPr>
          <p:cNvGrpSpPr/>
          <p:nvPr userDrawn="1"/>
        </p:nvGrpSpPr>
        <p:grpSpPr>
          <a:xfrm>
            <a:off x="5903213" y="1186618"/>
            <a:ext cx="2485137" cy="4640495"/>
            <a:chOff x="653175" y="1293580"/>
            <a:chExt cx="2485137" cy="4640495"/>
          </a:xfrm>
        </p:grpSpPr>
        <p:sp>
          <p:nvSpPr>
            <p:cNvPr id="23" name="Rectangle 22">
              <a:extLst>
                <a:ext uri="{FF2B5EF4-FFF2-40B4-BE49-F238E27FC236}">
                  <a16:creationId xmlns:a16="http://schemas.microsoft.com/office/drawing/2014/main" id="{3F8F64B4-C8AD-4F3A-AC24-CC1D1D7B43F0}"/>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To use the PowerPoint, enable editing and put into slide show mode.</a:t>
              </a:r>
            </a:p>
          </p:txBody>
        </p:sp>
        <p:sp>
          <p:nvSpPr>
            <p:cNvPr id="24" name="Oval 23">
              <a:extLst>
                <a:ext uri="{FF2B5EF4-FFF2-40B4-BE49-F238E27FC236}">
                  <a16:creationId xmlns:a16="http://schemas.microsoft.com/office/drawing/2014/main" id="{306893F1-C2B6-43EB-825A-DA5B276C890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3</a:t>
              </a:r>
            </a:p>
          </p:txBody>
        </p:sp>
      </p:grpSp>
      <p:pic>
        <p:nvPicPr>
          <p:cNvPr id="25" name="Picture 24">
            <a:extLst>
              <a:ext uri="{FF2B5EF4-FFF2-40B4-BE49-F238E27FC236}">
                <a16:creationId xmlns:a16="http://schemas.microsoft.com/office/drawing/2014/main" id="{F8E75E30-3E3D-4F9B-9EF6-9A9630C27CBB}"/>
              </a:ext>
            </a:extLst>
          </p:cNvPr>
          <p:cNvPicPr>
            <a:picLocks noChangeAspect="1"/>
          </p:cNvPicPr>
          <p:nvPr userDrawn="1"/>
        </p:nvPicPr>
        <p:blipFill>
          <a:blip r:embed="rId4">
            <a:extLst>
              <a:ext uri="{28A0092B-C50C-407E-A947-70E740481C1C}">
                <a14:useLocalDpi xmlns:a14="http://schemas.microsoft.com/office/drawing/2010/main" val="0"/>
              </a:ext>
            </a:extLst>
          </a:blip>
          <a:srcRect l="14085" t="17912" r="52493" b="25307"/>
          <a:stretch>
            <a:fillRect/>
          </a:stretch>
        </p:blipFill>
        <p:spPr bwMode="auto">
          <a:xfrm>
            <a:off x="3720306" y="2435955"/>
            <a:ext cx="1703388" cy="2003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E55EBE21-985E-4E8F-B68C-A7F9AB89D609}"/>
              </a:ext>
            </a:extLst>
          </p:cNvPr>
          <p:cNvPicPr>
            <a:picLocks noChangeAspect="1"/>
          </p:cNvPicPr>
          <p:nvPr userDrawn="1"/>
        </p:nvPicPr>
        <p:blipFill>
          <a:blip r:embed="rId5">
            <a:extLst>
              <a:ext uri="{28A0092B-C50C-407E-A947-70E740481C1C}">
                <a14:useLocalDpi xmlns:a14="http://schemas.microsoft.com/office/drawing/2010/main" val="0"/>
              </a:ext>
            </a:extLst>
          </a:blip>
          <a:srcRect t="65628"/>
          <a:stretch>
            <a:fillRect/>
          </a:stretch>
        </p:blipFill>
        <p:spPr bwMode="auto">
          <a:xfrm>
            <a:off x="6114362" y="3710564"/>
            <a:ext cx="2165314" cy="1601754"/>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12AA4B95-3CCC-45E1-B7B1-343CCBC6F42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14344" y="2435955"/>
            <a:ext cx="2165350" cy="225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EB959152-16E0-47A5-9814-E4CDFB5F1B4A}"/>
              </a:ext>
            </a:extLst>
          </p:cNvPr>
          <p:cNvGrpSpPr/>
          <p:nvPr userDrawn="1"/>
        </p:nvGrpSpPr>
        <p:grpSpPr>
          <a:xfrm>
            <a:off x="6114362" y="2862122"/>
            <a:ext cx="2165350" cy="690207"/>
            <a:chOff x="6137101" y="2837944"/>
            <a:chExt cx="2165350" cy="690207"/>
          </a:xfrm>
        </p:grpSpPr>
        <p:grpSp>
          <p:nvGrpSpPr>
            <p:cNvPr id="29" name="Group 28">
              <a:extLst>
                <a:ext uri="{FF2B5EF4-FFF2-40B4-BE49-F238E27FC236}">
                  <a16:creationId xmlns:a16="http://schemas.microsoft.com/office/drawing/2014/main" id="{2AA9C2EC-978E-419F-A507-D371B5CA5B55}"/>
                </a:ext>
              </a:extLst>
            </p:cNvPr>
            <p:cNvGrpSpPr>
              <a:grpSpLocks/>
            </p:cNvGrpSpPr>
            <p:nvPr/>
          </p:nvGrpSpPr>
          <p:grpSpPr bwMode="auto">
            <a:xfrm>
              <a:off x="6137101" y="2837944"/>
              <a:ext cx="2165350" cy="647700"/>
              <a:chOff x="6164808" y="2589878"/>
              <a:chExt cx="2165459" cy="647296"/>
            </a:xfrm>
          </p:grpSpPr>
          <p:pic>
            <p:nvPicPr>
              <p:cNvPr id="31" name="Picture 30">
                <a:extLst>
                  <a:ext uri="{FF2B5EF4-FFF2-40B4-BE49-F238E27FC236}">
                    <a16:creationId xmlns:a16="http://schemas.microsoft.com/office/drawing/2014/main" id="{B5145F20-A130-4EC9-B902-0B2D234C1C06}"/>
                  </a:ext>
                </a:extLst>
              </p:cNvPr>
              <p:cNvPicPr>
                <a:picLocks noChangeAspect="1"/>
              </p:cNvPicPr>
              <p:nvPr/>
            </p:nvPicPr>
            <p:blipFill>
              <a:blip r:embed="rId7">
                <a:extLst>
                  <a:ext uri="{28A0092B-C50C-407E-A947-70E740481C1C}">
                    <a14:useLocalDpi xmlns:a14="http://schemas.microsoft.com/office/drawing/2010/main" val="0"/>
                  </a:ext>
                </a:extLst>
              </a:blip>
              <a:srcRect t="60687"/>
              <a:stretch>
                <a:fillRect/>
              </a:stretch>
            </p:blipFill>
            <p:spPr bwMode="auto">
              <a:xfrm>
                <a:off x="6164808" y="2589878"/>
                <a:ext cx="2165459" cy="647296"/>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7209CC96-78F3-4B82-BE38-23F76BEC0573}"/>
                  </a:ext>
                </a:extLst>
              </p:cNvPr>
              <p:cNvCxnSpPr/>
              <p:nvPr/>
            </p:nvCxnSpPr>
            <p:spPr>
              <a:xfrm flipH="1">
                <a:off x="7949742" y="2768837"/>
                <a:ext cx="79379" cy="287158"/>
              </a:xfrm>
              <a:prstGeom prst="straightConnector1">
                <a:avLst/>
              </a:prstGeom>
              <a:ln w="19050">
                <a:solidFill>
                  <a:srgbClr val="18A0DB"/>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Oval 29">
              <a:extLst>
                <a:ext uri="{FF2B5EF4-FFF2-40B4-BE49-F238E27FC236}">
                  <a16:creationId xmlns:a16="http://schemas.microsoft.com/office/drawing/2014/main" id="{289AD21C-A27E-4E30-8AB2-27CBD6E49F15}"/>
                </a:ext>
              </a:extLst>
            </p:cNvPr>
            <p:cNvSpPr/>
            <p:nvPr/>
          </p:nvSpPr>
          <p:spPr>
            <a:xfrm>
              <a:off x="7790917" y="3317748"/>
              <a:ext cx="210403" cy="210403"/>
            </a:xfrm>
            <a:prstGeom prst="ellipse">
              <a:avLst/>
            </a:prstGeom>
            <a:noFill/>
            <a:ln w="1905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TextBox 44">
            <a:extLst>
              <a:ext uri="{FF2B5EF4-FFF2-40B4-BE49-F238E27FC236}">
                <a16:creationId xmlns:a16="http://schemas.microsoft.com/office/drawing/2014/main" id="{3642231C-A2F6-4367-90C6-0767E987F9A9}"/>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Guidance for Video/Audio in PowerPoints</a:t>
            </a:r>
            <a:endParaRPr lang="en-GB" sz="2800" b="1" dirty="0">
              <a:solidFill>
                <a:srgbClr val="E34192"/>
              </a:solidFill>
            </a:endParaRPr>
          </a:p>
        </p:txBody>
      </p:sp>
    </p:spTree>
    <p:extLst>
      <p:ext uri="{BB962C8B-B14F-4D97-AF65-F5344CB8AC3E}">
        <p14:creationId xmlns:p14="http://schemas.microsoft.com/office/powerpoint/2010/main" val="395936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nimation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41" name="Group 40">
            <a:extLst>
              <a:ext uri="{FF2B5EF4-FFF2-40B4-BE49-F238E27FC236}">
                <a16:creationId xmlns:a16="http://schemas.microsoft.com/office/drawing/2014/main" id="{2BB4EA30-0107-4362-9222-C6055ABF324A}"/>
              </a:ext>
            </a:extLst>
          </p:cNvPr>
          <p:cNvGrpSpPr/>
          <p:nvPr userDrawn="1"/>
        </p:nvGrpSpPr>
        <p:grpSpPr>
          <a:xfrm>
            <a:off x="743835" y="1681195"/>
            <a:ext cx="7644513" cy="2295228"/>
            <a:chOff x="743837" y="1344834"/>
            <a:chExt cx="7644513" cy="2295228"/>
          </a:xfrm>
        </p:grpSpPr>
        <p:sp>
          <p:nvSpPr>
            <p:cNvPr id="42" name="Rectangle 41">
              <a:extLst>
                <a:ext uri="{FF2B5EF4-FFF2-40B4-BE49-F238E27FC236}">
                  <a16:creationId xmlns:a16="http://schemas.microsoft.com/office/drawing/2014/main" id="{0DF60415-D303-4DFE-A6B8-E0AB42EF4DDC}"/>
                </a:ext>
              </a:extLst>
            </p:cNvPr>
            <p:cNvSpPr/>
            <p:nvPr/>
          </p:nvSpPr>
          <p:spPr>
            <a:xfrm>
              <a:off x="743837" y="1344834"/>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43" name="Rectangle 42">
              <a:extLst>
                <a:ext uri="{FF2B5EF4-FFF2-40B4-BE49-F238E27FC236}">
                  <a16:creationId xmlns:a16="http://schemas.microsoft.com/office/drawing/2014/main" id="{6A96975B-C3DC-451D-8423-D15D5BCDB436}"/>
                </a:ext>
              </a:extLst>
            </p:cNvPr>
            <p:cNvSpPr/>
            <p:nvPr/>
          </p:nvSpPr>
          <p:spPr>
            <a:xfrm>
              <a:off x="755650" y="1618794"/>
              <a:ext cx="7632700" cy="2021268"/>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dirty="0">
                  <a:latin typeface="Roboto" panose="02000000000000000000" pitchFamily="2" charset="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Aft>
                  <a:spcPts val="600"/>
                </a:spcAft>
              </a:pPr>
              <a:r>
                <a:rPr lang="en-GB" sz="1400" dirty="0">
                  <a:latin typeface="Roboto" panose="02000000000000000000" pitchFamily="2" charset="0"/>
                  <a:ea typeface="Roboto" panose="02000000000000000000" pitchFamily="2" charset="0"/>
                </a:rPr>
                <a:t>To enter slide show mode, go to the </a:t>
              </a:r>
              <a:r>
                <a:rPr lang="en-GB" sz="1400" b="1" dirty="0">
                  <a:latin typeface="Roboto" panose="02000000000000000000" pitchFamily="2" charset="0"/>
                  <a:ea typeface="Roboto" panose="02000000000000000000" pitchFamily="2" charset="0"/>
                </a:rPr>
                <a:t>slide show menu tab </a:t>
              </a:r>
              <a:r>
                <a:rPr lang="en-GB" sz="1400" dirty="0">
                  <a:latin typeface="Roboto" panose="02000000000000000000" pitchFamily="2" charset="0"/>
                  <a:ea typeface="Roboto" panose="02000000000000000000" pitchFamily="2" charset="0"/>
                </a:rPr>
                <a:t>and select either </a:t>
              </a:r>
              <a:r>
                <a:rPr lang="en-GB" sz="1400" b="1" dirty="0">
                  <a:latin typeface="Roboto" panose="02000000000000000000" pitchFamily="2" charset="0"/>
                  <a:ea typeface="Roboto" panose="02000000000000000000" pitchFamily="2" charset="0"/>
                </a:rPr>
                <a:t>from beginning</a:t>
              </a:r>
              <a:r>
                <a:rPr lang="en-GB" sz="1400" dirty="0">
                  <a:latin typeface="Roboto" panose="02000000000000000000" pitchFamily="2" charset="0"/>
                  <a:ea typeface="Roboto" panose="02000000000000000000" pitchFamily="2" charset="0"/>
                </a:rPr>
                <a:t> </a:t>
              </a:r>
              <a:r>
                <a:rPr lang="en-GB" sz="1400" b="1" dirty="0">
                  <a:latin typeface="Roboto" panose="02000000000000000000" pitchFamily="2" charset="0"/>
                  <a:ea typeface="Roboto" panose="02000000000000000000" pitchFamily="2" charset="0"/>
                </a:rPr>
                <a:t>or from current slide</a:t>
              </a:r>
              <a:r>
                <a:rPr lang="en-GB" sz="1400" dirty="0">
                  <a:latin typeface="Roboto" panose="02000000000000000000" pitchFamily="2" charset="0"/>
                  <a:ea typeface="Roboto" panose="02000000000000000000" pitchFamily="2" charset="0"/>
                </a:rPr>
                <a:t>.</a:t>
              </a:r>
            </a:p>
          </p:txBody>
        </p:sp>
      </p:gr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138645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ternal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7223ECE9-6F1A-4E72-ACE0-06F71C468FD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1" name="Group 10">
            <a:extLst>
              <a:ext uri="{FF2B5EF4-FFF2-40B4-BE49-F238E27FC236}">
                <a16:creationId xmlns:a16="http://schemas.microsoft.com/office/drawing/2014/main" id="{5F05BBF0-ECD1-4FE4-937E-1F73A27AF916}"/>
              </a:ext>
            </a:extLst>
          </p:cNvPr>
          <p:cNvGrpSpPr/>
          <p:nvPr userDrawn="1"/>
        </p:nvGrpSpPr>
        <p:grpSpPr>
          <a:xfrm>
            <a:off x="743837" y="1681195"/>
            <a:ext cx="7644513" cy="2002840"/>
            <a:chOff x="743837" y="1344834"/>
            <a:chExt cx="7644513" cy="2002840"/>
          </a:xfrm>
        </p:grpSpPr>
        <p:sp>
          <p:nvSpPr>
            <p:cNvPr id="12" name="Rectangle 11">
              <a:extLst>
                <a:ext uri="{FF2B5EF4-FFF2-40B4-BE49-F238E27FC236}">
                  <a16:creationId xmlns:a16="http://schemas.microsoft.com/office/drawing/2014/main" id="{D52A1D21-ED2B-43AD-B353-E06410A36383}"/>
                </a:ext>
              </a:extLst>
            </p:cNvPr>
            <p:cNvSpPr/>
            <p:nvPr/>
          </p:nvSpPr>
          <p:spPr>
            <a:xfrm>
              <a:off x="743837" y="1344834"/>
              <a:ext cx="2703717"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Websites</a:t>
              </a:r>
            </a:p>
          </p:txBody>
        </p:sp>
        <p:sp>
          <p:nvSpPr>
            <p:cNvPr id="13" name="Rectangle 12">
              <a:extLst>
                <a:ext uri="{FF2B5EF4-FFF2-40B4-BE49-F238E27FC236}">
                  <a16:creationId xmlns:a16="http://schemas.microsoft.com/office/drawing/2014/main" id="{1FFC9EFA-95C1-4D1B-B736-D82D578BE355}"/>
                </a:ext>
              </a:extLst>
            </p:cNvPr>
            <p:cNvSpPr/>
            <p:nvPr/>
          </p:nvSpPr>
          <p:spPr>
            <a:xfrm>
              <a:off x="755650" y="1618794"/>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websites. Please be aware that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You should also be aware that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the case. We are not responsible for the content of external sites.</a:t>
              </a:r>
            </a:p>
          </p:txBody>
        </p:sp>
      </p:grpSp>
      <p:sp>
        <p:nvSpPr>
          <p:cNvPr id="16" name="TextBox 15">
            <a:extLst>
              <a:ext uri="{FF2B5EF4-FFF2-40B4-BE49-F238E27FC236}">
                <a16:creationId xmlns:a16="http://schemas.microsoft.com/office/drawing/2014/main" id="{3E809478-62E0-4C7A-83A2-03913DD4D89E}"/>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211658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ternal Video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6" name="Rectangle 15">
            <a:extLst>
              <a:ext uri="{FF2B5EF4-FFF2-40B4-BE49-F238E27FC236}">
                <a16:creationId xmlns:a16="http://schemas.microsoft.com/office/drawing/2014/main" id="{E98D6414-A260-404A-9274-A35AB2A1EA5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7" name="Group 16">
            <a:extLst>
              <a:ext uri="{FF2B5EF4-FFF2-40B4-BE49-F238E27FC236}">
                <a16:creationId xmlns:a16="http://schemas.microsoft.com/office/drawing/2014/main" id="{5688A155-CC1C-4CA5-824A-88B66BF4B7D8}"/>
              </a:ext>
            </a:extLst>
          </p:cNvPr>
          <p:cNvGrpSpPr/>
          <p:nvPr userDrawn="1"/>
        </p:nvGrpSpPr>
        <p:grpSpPr>
          <a:xfrm>
            <a:off x="733079" y="1681195"/>
            <a:ext cx="7643458" cy="2649171"/>
            <a:chOff x="744892" y="3707365"/>
            <a:chExt cx="7643458" cy="2649171"/>
          </a:xfrm>
        </p:grpSpPr>
        <p:sp>
          <p:nvSpPr>
            <p:cNvPr id="18" name="Rectangle 17">
              <a:extLst>
                <a:ext uri="{FF2B5EF4-FFF2-40B4-BE49-F238E27FC236}">
                  <a16:creationId xmlns:a16="http://schemas.microsoft.com/office/drawing/2014/main" id="{B519C287-0C36-43FA-A38F-45E9B4A11B4D}"/>
                </a:ext>
              </a:extLst>
            </p:cNvPr>
            <p:cNvSpPr/>
            <p:nvPr/>
          </p:nvSpPr>
          <p:spPr>
            <a:xfrm>
              <a:off x="744892" y="3707365"/>
              <a:ext cx="3214972"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Video Websites</a:t>
              </a:r>
            </a:p>
          </p:txBody>
        </p:sp>
        <p:sp>
          <p:nvSpPr>
            <p:cNvPr id="19" name="Rectangle 18">
              <a:extLst>
                <a:ext uri="{FF2B5EF4-FFF2-40B4-BE49-F238E27FC236}">
                  <a16:creationId xmlns:a16="http://schemas.microsoft.com/office/drawing/2014/main" id="{F9BBE2CC-1604-46EB-BCDA-9F6AB7410668}"/>
                </a:ext>
              </a:extLst>
            </p:cNvPr>
            <p:cNvSpPr/>
            <p:nvPr/>
          </p:nvSpPr>
          <p:spPr>
            <a:xfrm>
              <a:off x="755650" y="3981325"/>
              <a:ext cx="7632700" cy="2375211"/>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video websites. These websites often have </a:t>
              </a:r>
              <a:r>
                <a:rPr lang="en-GB" sz="1400" dirty="0" err="1">
                  <a:latin typeface="Roboto" panose="02000000000000000000" pitchFamily="2" charset="0"/>
                  <a:ea typeface="Roboto" panose="02000000000000000000" pitchFamily="2" charset="0"/>
                </a:rPr>
                <a:t>autoplay</a:t>
              </a:r>
              <a:r>
                <a:rPr lang="en-GB" sz="1400" dirty="0">
                  <a:latin typeface="Roboto" panose="02000000000000000000" pitchFamily="2" charset="0"/>
                  <a:ea typeface="Roboto" panose="02000000000000000000" pitchFamily="2" charset="0"/>
                </a:rPr>
                <a:t> features meaning that other videos will play after the video you are watching finishes. You should disable this feature before using the video in any classroom or similar setting.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assumes no responsibility for the contents of linked websites.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a:t>
              </a:r>
              <a:br>
                <a:rPr lang="en-GB" sz="1400" dirty="0">
                  <a:latin typeface="Roboto" panose="02000000000000000000" pitchFamily="2" charset="0"/>
                  <a:ea typeface="Roboto" panose="02000000000000000000" pitchFamily="2" charset="0"/>
                </a:rPr>
              </a:br>
              <a:r>
                <a:rPr lang="en-GB" sz="1400" dirty="0">
                  <a:latin typeface="Roboto" panose="02000000000000000000" pitchFamily="2" charset="0"/>
                  <a:ea typeface="Roboto" panose="02000000000000000000" pitchFamily="2" charset="0"/>
                </a:rPr>
                <a:t>the case.</a:t>
              </a:r>
            </a:p>
          </p:txBody>
        </p:sp>
      </p:grpSp>
      <p:sp>
        <p:nvSpPr>
          <p:cNvPr id="20" name="TextBox 19">
            <a:extLst>
              <a:ext uri="{FF2B5EF4-FFF2-40B4-BE49-F238E27FC236}">
                <a16:creationId xmlns:a16="http://schemas.microsoft.com/office/drawing/2014/main" id="{DFBBCB53-5B3E-420F-B980-49AC69553407}"/>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671506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claimers Editable">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20" name="Group 19">
            <a:extLst>
              <a:ext uri="{FF2B5EF4-FFF2-40B4-BE49-F238E27FC236}">
                <a16:creationId xmlns:a16="http://schemas.microsoft.com/office/drawing/2014/main" id="{0F0C260B-7A5F-4EEA-B147-DE8B78F68034}"/>
              </a:ext>
            </a:extLst>
          </p:cNvPr>
          <p:cNvGrpSpPr/>
          <p:nvPr userDrawn="1"/>
        </p:nvGrpSpPr>
        <p:grpSpPr>
          <a:xfrm>
            <a:off x="733079" y="2380929"/>
            <a:ext cx="7643458" cy="1387287"/>
            <a:chOff x="744892" y="3707365"/>
            <a:chExt cx="7643458" cy="1387287"/>
          </a:xfrm>
        </p:grpSpPr>
        <p:sp>
          <p:nvSpPr>
            <p:cNvPr id="21" name="Rectangle 20">
              <a:extLst>
                <a:ext uri="{FF2B5EF4-FFF2-40B4-BE49-F238E27FC236}">
                  <a16:creationId xmlns:a16="http://schemas.microsoft.com/office/drawing/2014/main" id="{55E2DD96-F714-4CFE-8121-9BD618AA74C8}"/>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Presentation</a:t>
              </a:r>
            </a:p>
          </p:txBody>
        </p:sp>
        <p:sp>
          <p:nvSpPr>
            <p:cNvPr id="22" name="Rectangle 21">
              <a:extLst>
                <a:ext uri="{FF2B5EF4-FFF2-40B4-BE49-F238E27FC236}">
                  <a16:creationId xmlns:a16="http://schemas.microsoft.com/office/drawing/2014/main" id="{110E9556-8ED8-404D-9793-60568C040CEB}"/>
                </a:ext>
              </a:extLst>
            </p:cNvPr>
            <p:cNvSpPr/>
            <p:nvPr/>
          </p:nvSpPr>
          <p:spPr>
            <a:xfrm>
              <a:off x="755650" y="3981325"/>
              <a:ext cx="7632700" cy="1113327"/>
            </a:xfrm>
            <a:prstGeom prst="rect">
              <a:avLst/>
            </a:prstGeom>
            <a:solidFill>
              <a:schemeClr val="bg1"/>
            </a:solidFill>
            <a:ln w="19050">
              <a:solidFill>
                <a:srgbClr val="18A0DB"/>
              </a:solidFill>
            </a:ln>
          </p:spPr>
          <p:txBody>
            <a:bodyPr wrap="square" lIns="216000" tIns="216000" rIns="216000" bIns="216000">
              <a:spAutoFit/>
            </a:bodyPr>
            <a:lstStyle/>
            <a:p>
              <a:r>
                <a:rPr lang="en-GB" sz="1100" b="0" i="0" u="none" strike="noStrike" dirty="0">
                  <a:solidFill>
                    <a:srgbClr val="000000"/>
                  </a:solidFill>
                  <a:effectLst/>
                  <a:latin typeface="Arial" panose="020B0604020202020204" pitchFamily="34" charset="0"/>
                </a:rPr>
                <a:t>We hope you find the information on our website and resources useful. This resource has been designed with animations on each slide to make it as fun and engaging as possible. To view the content in the correct formatting, please view the slideshow in ‘presentation mode’. If you view the slides without selecting ‘presentation mode’, you may find that some of the text and images overlap each other or are difficult to read.</a:t>
              </a:r>
              <a:endParaRPr lang="en-GB" sz="1100" dirty="0">
                <a:latin typeface="Roboto" panose="02000000000000000000" pitchFamily="2" charset="0"/>
                <a:ea typeface="Roboto" panose="02000000000000000000" pitchFamily="2" charset="0"/>
              </a:endParaRPr>
            </a:p>
          </p:txBody>
        </p:sp>
      </p:grpSp>
      <p:sp>
        <p:nvSpPr>
          <p:cNvPr id="23" name="TextBox 22">
            <a:extLst>
              <a:ext uri="{FF2B5EF4-FFF2-40B4-BE49-F238E27FC236}">
                <a16:creationId xmlns:a16="http://schemas.microsoft.com/office/drawing/2014/main" id="{A19C2661-D570-405D-A1E4-6CF9CAC8BE24}"/>
              </a:ext>
            </a:extLst>
          </p:cNvPr>
          <p:cNvSpPr txBox="1"/>
          <p:nvPr userDrawn="1"/>
        </p:nvSpPr>
        <p:spPr>
          <a:xfrm>
            <a:off x="755650" y="531280"/>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grpSp>
        <p:nvGrpSpPr>
          <p:cNvPr id="40" name="Group 39">
            <a:extLst>
              <a:ext uri="{FF2B5EF4-FFF2-40B4-BE49-F238E27FC236}">
                <a16:creationId xmlns:a16="http://schemas.microsoft.com/office/drawing/2014/main" id="{C6AC6D2F-10A3-489C-9A80-706183C3A327}"/>
              </a:ext>
            </a:extLst>
          </p:cNvPr>
          <p:cNvGrpSpPr/>
          <p:nvPr userDrawn="1"/>
        </p:nvGrpSpPr>
        <p:grpSpPr>
          <a:xfrm>
            <a:off x="733079" y="1080276"/>
            <a:ext cx="7643458" cy="1218010"/>
            <a:chOff x="744892" y="3707365"/>
            <a:chExt cx="7643458" cy="1218010"/>
          </a:xfrm>
        </p:grpSpPr>
        <p:sp>
          <p:nvSpPr>
            <p:cNvPr id="41" name="Rectangle 40">
              <a:extLst>
                <a:ext uri="{FF2B5EF4-FFF2-40B4-BE49-F238E27FC236}">
                  <a16:creationId xmlns:a16="http://schemas.microsoft.com/office/drawing/2014/main" id="{B0D18F5C-122B-478C-AA2E-1A9D89C3D4CD}"/>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Editable</a:t>
              </a:r>
            </a:p>
          </p:txBody>
        </p:sp>
        <p:sp>
          <p:nvSpPr>
            <p:cNvPr id="42" name="Rectangle 41">
              <a:extLst>
                <a:ext uri="{FF2B5EF4-FFF2-40B4-BE49-F238E27FC236}">
                  <a16:creationId xmlns:a16="http://schemas.microsoft.com/office/drawing/2014/main" id="{43633EA5-BFCB-47C1-B42E-6602A01D8301}"/>
                </a:ext>
              </a:extLst>
            </p:cNvPr>
            <p:cNvSpPr/>
            <p:nvPr/>
          </p:nvSpPr>
          <p:spPr>
            <a:xfrm>
              <a:off x="755650" y="3981325"/>
              <a:ext cx="7632700" cy="944050"/>
            </a:xfrm>
            <a:prstGeom prst="rect">
              <a:avLst/>
            </a:prstGeom>
            <a:solidFill>
              <a:schemeClr val="bg1"/>
            </a:solidFill>
            <a:ln w="19050">
              <a:solidFill>
                <a:srgbClr val="18A0DB"/>
              </a:solidFill>
            </a:ln>
          </p:spPr>
          <p:txBody>
            <a:bodyPr wrap="square" lIns="216000" tIns="216000" rIns="216000" bIns="216000">
              <a:spAutoFit/>
            </a:bodyPr>
            <a:lstStyle/>
            <a:p>
              <a:r>
                <a:rPr lang="en-GB" sz="1100" b="0" i="0" u="none" strike="noStrike" dirty="0">
                  <a:solidFill>
                    <a:srgbClr val="000000"/>
                  </a:solidFill>
                  <a:effectLst/>
                  <a:latin typeface="Arial" panose="020B0604020202020204" pitchFamily="34" charset="0"/>
                </a:rPr>
                <a:t>This resource is editable and can be adapted to meet the needs of different learners. Twinkl cannot be held responsible for any changes made once a resource has been downloaded. Please be aware that this content may have been edited and therefore may no longer reflect our values.</a:t>
              </a:r>
              <a:endParaRPr lang="en-GB" sz="1100" dirty="0">
                <a:latin typeface="Roboto" panose="02000000000000000000" pitchFamily="2" charset="0"/>
                <a:ea typeface="Roboto" panose="02000000000000000000" pitchFamily="2" charset="0"/>
              </a:endParaRPr>
            </a:p>
          </p:txBody>
        </p:sp>
      </p:grpSp>
      <p:grpSp>
        <p:nvGrpSpPr>
          <p:cNvPr id="2" name="Group 1">
            <a:extLst>
              <a:ext uri="{FF2B5EF4-FFF2-40B4-BE49-F238E27FC236}">
                <a16:creationId xmlns:a16="http://schemas.microsoft.com/office/drawing/2014/main" id="{8EEC1BF8-61C8-021F-D205-4E7055690AC4}"/>
              </a:ext>
            </a:extLst>
          </p:cNvPr>
          <p:cNvGrpSpPr/>
          <p:nvPr userDrawn="1"/>
        </p:nvGrpSpPr>
        <p:grpSpPr>
          <a:xfrm>
            <a:off x="733079" y="3850859"/>
            <a:ext cx="7643458" cy="2402950"/>
            <a:chOff x="744892" y="3707365"/>
            <a:chExt cx="7643458" cy="2402950"/>
          </a:xfrm>
        </p:grpSpPr>
        <p:sp>
          <p:nvSpPr>
            <p:cNvPr id="3" name="Rectangle 2">
              <a:extLst>
                <a:ext uri="{FF2B5EF4-FFF2-40B4-BE49-F238E27FC236}">
                  <a16:creationId xmlns:a16="http://schemas.microsoft.com/office/drawing/2014/main" id="{859876B4-4191-371B-AE4C-FBBB9FEDE56D}"/>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Hazardous</a:t>
              </a:r>
            </a:p>
          </p:txBody>
        </p:sp>
        <p:sp>
          <p:nvSpPr>
            <p:cNvPr id="4" name="Rectangle 3">
              <a:extLst>
                <a:ext uri="{FF2B5EF4-FFF2-40B4-BE49-F238E27FC236}">
                  <a16:creationId xmlns:a16="http://schemas.microsoft.com/office/drawing/2014/main" id="{5CDF3EEA-8CB2-4A71-6CAE-F0BFC74293DA}"/>
                </a:ext>
              </a:extLst>
            </p:cNvPr>
            <p:cNvSpPr/>
            <p:nvPr/>
          </p:nvSpPr>
          <p:spPr>
            <a:xfrm>
              <a:off x="755650" y="3981325"/>
              <a:ext cx="7632700" cy="2128990"/>
            </a:xfrm>
            <a:prstGeom prst="rect">
              <a:avLst/>
            </a:prstGeom>
            <a:solidFill>
              <a:schemeClr val="bg1"/>
            </a:solidFill>
            <a:ln w="19050">
              <a:solidFill>
                <a:srgbClr val="18A0DB"/>
              </a:solidFill>
            </a:ln>
          </p:spPr>
          <p:txBody>
            <a:bodyPr wrap="square" lIns="216000" tIns="216000" rIns="216000" bIns="216000">
              <a:spAutoFit/>
            </a:bodyPr>
            <a:lstStyle/>
            <a:p>
              <a:r>
                <a:rPr lang="en-GB" sz="1100" b="0" i="0" u="none" strike="noStrike" dirty="0">
                  <a:solidFill>
                    <a:srgbClr val="000000"/>
                  </a:solidFill>
                  <a:effectLst/>
                  <a:latin typeface="Arial" panose="020B0604020202020204" pitchFamily="34" charset="0"/>
                </a:rPr>
                <a:t>We hope you find the information on our website and resources useful. The activities set out in this resource are potentially hazardous. The activities are not suitable for all learners and adult supervision may be required for some of the activities. It is your responsibility to assess whether the learners in your care are able to safely carry out the activities and whether the learners require adult supervision. You are responsible for carrying out proper risk assessments on the activities and for ensuring that activities can be carried out safely. We are not responsible for the health and safety of your group or environment so, insofar as it is possible under the law, we cannot accept liability for any loss suffered by anyone undertaking the activity or activities referred to or described in this resource. It is also your responsibility to ensure that those participating in the activity are fit enough to do so and that you or the organisation you are organising for has the relevant insurance to carry out the physical activity. If you are unsure in any way, we recommend that you take guidance from a suitably qualified professional.</a:t>
              </a:r>
              <a:endParaRPr lang="en-GB" sz="1100" dirty="0">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38378773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alphaModFix amt="61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Lst>
  <p:txStyles>
    <p:titleStyle>
      <a:lvl1pPr algn="l" defTabSz="914400" rtl="0" eaLnBrk="1" latinLnBrk="0" hangingPunct="1">
        <a:lnSpc>
          <a:spcPct val="90000"/>
        </a:lnSpc>
        <a:spcBef>
          <a:spcPct val="0"/>
        </a:spcBef>
        <a:buNone/>
        <a:defRPr sz="36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1A6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2809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123E1-596F-797A-CAB0-F43EB842CFDE}"/>
              </a:ext>
            </a:extLst>
          </p:cNvPr>
          <p:cNvSpPr>
            <a:spLocks noGrp="1"/>
          </p:cNvSpPr>
          <p:nvPr>
            <p:ph type="title"/>
          </p:nvPr>
        </p:nvSpPr>
        <p:spPr>
          <a:xfrm>
            <a:off x="461962" y="2931847"/>
            <a:ext cx="8220075" cy="994306"/>
          </a:xfrm>
        </p:spPr>
        <p:txBody>
          <a:bodyPr/>
          <a:lstStyle/>
          <a:p>
            <a:pPr algn="ctr"/>
            <a:r>
              <a:rPr lang="en-GB" dirty="0"/>
              <a:t>What celebrations take place in autumn?</a:t>
            </a:r>
          </a:p>
        </p:txBody>
      </p:sp>
    </p:spTree>
    <p:extLst>
      <p:ext uri="{BB962C8B-B14F-4D97-AF65-F5344CB8AC3E}">
        <p14:creationId xmlns:p14="http://schemas.microsoft.com/office/powerpoint/2010/main" val="12309581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5457"/>
          <a:stretch/>
        </p:blipFill>
        <p:spPr>
          <a:xfrm>
            <a:off x="491318" y="464088"/>
            <a:ext cx="8141518" cy="5888945"/>
          </a:xfrm>
          <a:prstGeom prst="rect">
            <a:avLst/>
          </a:prstGeom>
        </p:spPr>
      </p:pic>
      <p:sp>
        <p:nvSpPr>
          <p:cNvPr id="7" name="Isosceles Triangle 6"/>
          <p:cNvSpPr/>
          <p:nvPr/>
        </p:nvSpPr>
        <p:spPr>
          <a:xfrm>
            <a:off x="2906784" y="201336"/>
            <a:ext cx="360728" cy="229137"/>
          </a:xfrm>
          <a:prstGeom prst="triangle">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ounded Rectangle 1"/>
          <p:cNvSpPr/>
          <p:nvPr/>
        </p:nvSpPr>
        <p:spPr>
          <a:xfrm>
            <a:off x="3087149" y="402672"/>
            <a:ext cx="2843868" cy="956345"/>
          </a:xfrm>
          <a:prstGeom prst="roundRect">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p:cNvSpPr>
            <a:spLocks noGrp="1"/>
          </p:cNvSpPr>
          <p:nvPr>
            <p:ph type="title"/>
          </p:nvPr>
        </p:nvSpPr>
        <p:spPr>
          <a:xfrm>
            <a:off x="457198" y="464029"/>
            <a:ext cx="8220075" cy="994306"/>
          </a:xfrm>
        </p:spPr>
        <p:txBody>
          <a:bodyPr/>
          <a:lstStyle/>
          <a:p>
            <a:r>
              <a:rPr lang="en-GB" dirty="0">
                <a:solidFill>
                  <a:srgbClr val="FFFFFF"/>
                </a:solidFill>
              </a:rPr>
              <a:t>Fireworks</a:t>
            </a:r>
            <a:endParaRPr lang="en-GB" sz="3600" dirty="0">
              <a:solidFill>
                <a:srgbClr val="FFFFFF"/>
              </a:solidFill>
              <a:latin typeface="+mn-lt"/>
            </a:endParaRPr>
          </a:p>
        </p:txBody>
      </p:sp>
      <p:sp>
        <p:nvSpPr>
          <p:cNvPr id="4" name="Rectangle 3"/>
          <p:cNvSpPr/>
          <p:nvPr/>
        </p:nvSpPr>
        <p:spPr>
          <a:xfrm>
            <a:off x="3087150" y="201336"/>
            <a:ext cx="2843868" cy="352337"/>
          </a:xfrm>
          <a:prstGeom prst="rect">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19005"/>
          <a:stretch/>
        </p:blipFill>
        <p:spPr>
          <a:xfrm>
            <a:off x="5621988" y="1303361"/>
            <a:ext cx="2976727" cy="5554639"/>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1371" t="16809" b="28067"/>
          <a:stretch/>
        </p:blipFill>
        <p:spPr>
          <a:xfrm>
            <a:off x="3022979" y="3077570"/>
            <a:ext cx="4257212" cy="3780430"/>
          </a:xfrm>
          <a:prstGeom prst="rect">
            <a:avLst/>
          </a:prstGeom>
        </p:spPr>
      </p:pic>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33191" t="81486" r="54236" b="14571"/>
          <a:stretch/>
        </p:blipFill>
        <p:spPr>
          <a:xfrm>
            <a:off x="3193576" y="5199797"/>
            <a:ext cx="1023582" cy="245660"/>
          </a:xfrm>
          <a:prstGeom prst="rect">
            <a:avLst/>
          </a:prstGeom>
        </p:spPr>
      </p:pic>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t="66807" r="64630"/>
          <a:stretch/>
        </p:blipFill>
        <p:spPr>
          <a:xfrm>
            <a:off x="491318" y="4285397"/>
            <a:ext cx="2879679" cy="2067577"/>
          </a:xfrm>
          <a:prstGeom prst="rect">
            <a:avLst/>
          </a:prstGeom>
        </p:spPr>
      </p:pic>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41823" t="92115" r="56082" b="4818"/>
          <a:stretch/>
        </p:blipFill>
        <p:spPr>
          <a:xfrm>
            <a:off x="3896436" y="5861713"/>
            <a:ext cx="170597" cy="191070"/>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t="54506" b="19005"/>
          <a:stretch/>
        </p:blipFill>
        <p:spPr>
          <a:xfrm>
            <a:off x="5623665" y="5029200"/>
            <a:ext cx="2976727" cy="1816619"/>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36652" t="44456" r="52574" b="50568"/>
          <a:stretch/>
        </p:blipFill>
        <p:spPr>
          <a:xfrm>
            <a:off x="6714700" y="4346813"/>
            <a:ext cx="320722" cy="341193"/>
          </a:xfrm>
          <a:prstGeom prst="rect">
            <a:avLst/>
          </a:prstGeom>
        </p:spPr>
      </p:pic>
      <p:sp>
        <p:nvSpPr>
          <p:cNvPr id="15" name="Rounded Rectangle 14"/>
          <p:cNvSpPr/>
          <p:nvPr/>
        </p:nvSpPr>
        <p:spPr>
          <a:xfrm>
            <a:off x="604907" y="1484792"/>
            <a:ext cx="5129321" cy="1020511"/>
          </a:xfrm>
          <a:prstGeom prst="roundRect">
            <a:avLst>
              <a:gd name="adj" fmla="val 22735"/>
            </a:avLst>
          </a:prstGeom>
          <a:solidFill>
            <a:schemeClr val="bg1"/>
          </a:solidFill>
          <a:ln>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When attending a public firework display, it can often be busy and dark. Stay with an adult to keep safe.</a:t>
            </a:r>
          </a:p>
        </p:txBody>
      </p:sp>
    </p:spTree>
    <p:extLst>
      <p:ext uri="{BB962C8B-B14F-4D97-AF65-F5344CB8AC3E}">
        <p14:creationId xmlns:p14="http://schemas.microsoft.com/office/powerpoint/2010/main" val="101493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4425" b="1903"/>
          <a:stretch/>
        </p:blipFill>
        <p:spPr>
          <a:xfrm>
            <a:off x="518615" y="458138"/>
            <a:ext cx="8093748" cy="5874424"/>
          </a:xfrm>
          <a:prstGeom prst="rect">
            <a:avLst/>
          </a:prstGeom>
        </p:spPr>
      </p:pic>
      <p:sp>
        <p:nvSpPr>
          <p:cNvPr id="7" name="Isosceles Triangle 6"/>
          <p:cNvSpPr/>
          <p:nvPr/>
        </p:nvSpPr>
        <p:spPr>
          <a:xfrm>
            <a:off x="2906784" y="201336"/>
            <a:ext cx="360728" cy="229137"/>
          </a:xfrm>
          <a:prstGeom prst="triangle">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ounded Rectangle 1"/>
          <p:cNvSpPr/>
          <p:nvPr/>
        </p:nvSpPr>
        <p:spPr>
          <a:xfrm>
            <a:off x="3087149" y="402672"/>
            <a:ext cx="2843868" cy="956345"/>
          </a:xfrm>
          <a:prstGeom prst="roundRect">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p:cNvSpPr>
            <a:spLocks noGrp="1"/>
          </p:cNvSpPr>
          <p:nvPr>
            <p:ph type="title"/>
          </p:nvPr>
        </p:nvSpPr>
        <p:spPr>
          <a:xfrm>
            <a:off x="457198" y="464029"/>
            <a:ext cx="8220075" cy="994306"/>
          </a:xfrm>
        </p:spPr>
        <p:txBody>
          <a:bodyPr/>
          <a:lstStyle/>
          <a:p>
            <a:r>
              <a:rPr lang="en-GB" dirty="0">
                <a:solidFill>
                  <a:srgbClr val="FFFFFF"/>
                </a:solidFill>
              </a:rPr>
              <a:t>Bonfires</a:t>
            </a:r>
            <a:endParaRPr lang="en-GB" sz="3600" dirty="0">
              <a:solidFill>
                <a:srgbClr val="FFFFFF"/>
              </a:solidFill>
              <a:latin typeface="+mn-lt"/>
            </a:endParaRPr>
          </a:p>
        </p:txBody>
      </p:sp>
      <p:sp>
        <p:nvSpPr>
          <p:cNvPr id="4" name="Rectangle 3"/>
          <p:cNvSpPr/>
          <p:nvPr/>
        </p:nvSpPr>
        <p:spPr>
          <a:xfrm>
            <a:off x="3087150" y="201336"/>
            <a:ext cx="2843868" cy="352337"/>
          </a:xfrm>
          <a:prstGeom prst="rect">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570788" y="1458335"/>
            <a:ext cx="6571541" cy="419071"/>
          </a:xfrm>
          <a:prstGeom prst="roundRect">
            <a:avLst>
              <a:gd name="adj" fmla="val 22735"/>
            </a:avLst>
          </a:prstGeom>
          <a:solidFill>
            <a:schemeClr val="bg1"/>
          </a:solidFill>
          <a:ln>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Don't stand too close to a bonfire. Stand a safe distance away.</a:t>
            </a:r>
          </a:p>
        </p:txBody>
      </p:sp>
      <p:sp>
        <p:nvSpPr>
          <p:cNvPr id="10" name="Rounded Rectangle 9"/>
          <p:cNvSpPr/>
          <p:nvPr/>
        </p:nvSpPr>
        <p:spPr>
          <a:xfrm>
            <a:off x="627653" y="6066949"/>
            <a:ext cx="6571540" cy="586555"/>
          </a:xfrm>
          <a:prstGeom prst="roundRect">
            <a:avLst>
              <a:gd name="adj" fmla="val 22735"/>
            </a:avLst>
          </a:prstGeom>
          <a:solidFill>
            <a:schemeClr val="bg1"/>
          </a:solidFill>
          <a:ln>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Some people choose to have small bonfires at home on Bonfire Night. What could they do to make sure they stay safe?</a:t>
            </a:r>
          </a:p>
        </p:txBody>
      </p:sp>
    </p:spTree>
    <p:extLst>
      <p:ext uri="{BB962C8B-B14F-4D97-AF65-F5344CB8AC3E}">
        <p14:creationId xmlns:p14="http://schemas.microsoft.com/office/powerpoint/2010/main" val="58455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5868" b="2635"/>
          <a:stretch/>
        </p:blipFill>
        <p:spPr>
          <a:xfrm>
            <a:off x="513709" y="481557"/>
            <a:ext cx="8075487" cy="5906596"/>
          </a:xfrm>
          <a:prstGeom prst="rect">
            <a:avLst/>
          </a:prstGeom>
        </p:spPr>
      </p:pic>
      <p:sp>
        <p:nvSpPr>
          <p:cNvPr id="7" name="Isosceles Triangle 6"/>
          <p:cNvSpPr/>
          <p:nvPr/>
        </p:nvSpPr>
        <p:spPr>
          <a:xfrm>
            <a:off x="2906784" y="201336"/>
            <a:ext cx="360728" cy="229137"/>
          </a:xfrm>
          <a:prstGeom prst="triangle">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ounded Rectangle 1"/>
          <p:cNvSpPr/>
          <p:nvPr/>
        </p:nvSpPr>
        <p:spPr>
          <a:xfrm>
            <a:off x="3087149" y="402672"/>
            <a:ext cx="2843868" cy="956345"/>
          </a:xfrm>
          <a:prstGeom prst="roundRect">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p:cNvSpPr>
            <a:spLocks noGrp="1"/>
          </p:cNvSpPr>
          <p:nvPr>
            <p:ph type="title"/>
          </p:nvPr>
        </p:nvSpPr>
        <p:spPr>
          <a:xfrm>
            <a:off x="457198" y="464029"/>
            <a:ext cx="8220075" cy="994306"/>
          </a:xfrm>
        </p:spPr>
        <p:txBody>
          <a:bodyPr/>
          <a:lstStyle/>
          <a:p>
            <a:r>
              <a:rPr lang="en-GB" dirty="0">
                <a:solidFill>
                  <a:srgbClr val="FFFFFF"/>
                </a:solidFill>
              </a:rPr>
              <a:t>Sparklers</a:t>
            </a:r>
            <a:endParaRPr lang="en-GB" sz="3600" dirty="0">
              <a:solidFill>
                <a:srgbClr val="FFFFFF"/>
              </a:solidFill>
              <a:latin typeface="+mn-lt"/>
            </a:endParaRPr>
          </a:p>
        </p:txBody>
      </p:sp>
      <p:sp>
        <p:nvSpPr>
          <p:cNvPr id="4" name="Rectangle 3"/>
          <p:cNvSpPr/>
          <p:nvPr/>
        </p:nvSpPr>
        <p:spPr>
          <a:xfrm>
            <a:off x="3087150" y="201336"/>
            <a:ext cx="2843868" cy="352337"/>
          </a:xfrm>
          <a:prstGeom prst="rect">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596830" y="1429857"/>
            <a:ext cx="4829749" cy="668833"/>
          </a:xfrm>
          <a:prstGeom prst="roundRect">
            <a:avLst>
              <a:gd name="adj" fmla="val 22735"/>
            </a:avLst>
          </a:prstGeom>
          <a:solidFill>
            <a:schemeClr val="bg1"/>
          </a:solidFill>
          <a:ln>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Sparklers can be great fun and might seem harmless but they are still fireworks.</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59946" b="18609"/>
          <a:stretch/>
        </p:blipFill>
        <p:spPr>
          <a:xfrm>
            <a:off x="6584409" y="1111833"/>
            <a:ext cx="2424075" cy="5746168"/>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207" t="-7929" r="-1207" b="36045"/>
          <a:stretch/>
        </p:blipFill>
        <p:spPr>
          <a:xfrm flipH="1">
            <a:off x="2982671" y="2198008"/>
            <a:ext cx="4950755" cy="4659991"/>
          </a:xfrm>
          <a:prstGeom prst="rect">
            <a:avLst/>
          </a:prstGeom>
        </p:spPr>
      </p:pic>
      <p:sp>
        <p:nvSpPr>
          <p:cNvPr id="10" name="Rounded Rectangle 9"/>
          <p:cNvSpPr/>
          <p:nvPr/>
        </p:nvSpPr>
        <p:spPr>
          <a:xfrm>
            <a:off x="596831" y="2181258"/>
            <a:ext cx="6139147" cy="497408"/>
          </a:xfrm>
          <a:prstGeom prst="roundRect">
            <a:avLst>
              <a:gd name="adj" fmla="val 22735"/>
            </a:avLst>
          </a:prstGeom>
          <a:solidFill>
            <a:schemeClr val="bg1"/>
          </a:solidFill>
          <a:ln>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Sparklers should always be used under adult supervision. </a:t>
            </a:r>
          </a:p>
        </p:txBody>
      </p:sp>
      <p:sp>
        <p:nvSpPr>
          <p:cNvPr id="12" name="Rounded Rectangle 11"/>
          <p:cNvSpPr/>
          <p:nvPr/>
        </p:nvSpPr>
        <p:spPr>
          <a:xfrm>
            <a:off x="605588" y="5195843"/>
            <a:ext cx="3442625" cy="1068224"/>
          </a:xfrm>
          <a:prstGeom prst="roundRect">
            <a:avLst>
              <a:gd name="adj" fmla="val 22735"/>
            </a:avLst>
          </a:prstGeom>
          <a:solidFill>
            <a:schemeClr val="bg1"/>
          </a:solidFill>
          <a:ln>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Hold sparklers away from your body, at arm’s length. Always wear gloves.</a:t>
            </a:r>
          </a:p>
        </p:txBody>
      </p:sp>
    </p:spTree>
    <p:extLst>
      <p:ext uri="{BB962C8B-B14F-4D97-AF65-F5344CB8AC3E}">
        <p14:creationId xmlns:p14="http://schemas.microsoft.com/office/powerpoint/2010/main" val="16106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934" y="491830"/>
            <a:ext cx="8094133" cy="5867347"/>
          </a:xfrm>
          <a:prstGeom prst="rect">
            <a:avLst/>
          </a:prstGeom>
        </p:spPr>
      </p:pic>
      <p:sp>
        <p:nvSpPr>
          <p:cNvPr id="7" name="Isosceles Triangle 6"/>
          <p:cNvSpPr/>
          <p:nvPr/>
        </p:nvSpPr>
        <p:spPr>
          <a:xfrm>
            <a:off x="2906784" y="201336"/>
            <a:ext cx="360728" cy="229137"/>
          </a:xfrm>
          <a:prstGeom prst="triangle">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ounded Rectangle 1"/>
          <p:cNvSpPr/>
          <p:nvPr/>
        </p:nvSpPr>
        <p:spPr>
          <a:xfrm>
            <a:off x="3087149" y="402672"/>
            <a:ext cx="2843868" cy="956345"/>
          </a:xfrm>
          <a:prstGeom prst="roundRect">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p:cNvSpPr>
            <a:spLocks noGrp="1"/>
          </p:cNvSpPr>
          <p:nvPr>
            <p:ph type="title"/>
          </p:nvPr>
        </p:nvSpPr>
        <p:spPr>
          <a:xfrm>
            <a:off x="457198" y="464029"/>
            <a:ext cx="8220075" cy="994306"/>
          </a:xfrm>
        </p:spPr>
        <p:txBody>
          <a:bodyPr/>
          <a:lstStyle/>
          <a:p>
            <a:r>
              <a:rPr lang="en-GB" dirty="0">
                <a:solidFill>
                  <a:srgbClr val="FFFFFF"/>
                </a:solidFill>
              </a:rPr>
              <a:t>Keep Safe </a:t>
            </a:r>
            <a:endParaRPr lang="en-GB" sz="3600" dirty="0">
              <a:solidFill>
                <a:srgbClr val="FFFFFF"/>
              </a:solidFill>
              <a:latin typeface="+mn-lt"/>
            </a:endParaRPr>
          </a:p>
        </p:txBody>
      </p:sp>
      <p:sp>
        <p:nvSpPr>
          <p:cNvPr id="4" name="Rectangle 3"/>
          <p:cNvSpPr/>
          <p:nvPr/>
        </p:nvSpPr>
        <p:spPr>
          <a:xfrm>
            <a:off x="3087150" y="201336"/>
            <a:ext cx="2843868" cy="352337"/>
          </a:xfrm>
          <a:prstGeom prst="rect">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a:off x="637927" y="3848357"/>
            <a:ext cx="4735457" cy="683121"/>
          </a:xfrm>
          <a:prstGeom prst="roundRect">
            <a:avLst>
              <a:gd name="adj" fmla="val 22735"/>
            </a:avLst>
          </a:prstGeom>
          <a:solidFill>
            <a:schemeClr val="bg1"/>
          </a:solidFill>
          <a:ln>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Celebrating Bonfire Night can be lots of fun but you need to remember to keep safe. </a:t>
            </a:r>
          </a:p>
        </p:txBody>
      </p:sp>
      <p:sp>
        <p:nvSpPr>
          <p:cNvPr id="11" name="Rounded Rectangle 10"/>
          <p:cNvSpPr/>
          <p:nvPr/>
        </p:nvSpPr>
        <p:spPr>
          <a:xfrm>
            <a:off x="637927" y="4604425"/>
            <a:ext cx="4735456" cy="683121"/>
          </a:xfrm>
          <a:prstGeom prst="roundRect">
            <a:avLst>
              <a:gd name="adj" fmla="val 22735"/>
            </a:avLst>
          </a:prstGeom>
          <a:solidFill>
            <a:schemeClr val="bg1"/>
          </a:solidFill>
          <a:ln>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Turn to a partner and give them three tips for keeping safe on Bonfire Night.</a:t>
            </a:r>
          </a:p>
        </p:txBody>
      </p:sp>
      <p:sp>
        <p:nvSpPr>
          <p:cNvPr id="12" name="Rounded Rectangle 11"/>
          <p:cNvSpPr/>
          <p:nvPr/>
        </p:nvSpPr>
        <p:spPr>
          <a:xfrm>
            <a:off x="637927" y="5360493"/>
            <a:ext cx="4735456" cy="749971"/>
          </a:xfrm>
          <a:prstGeom prst="roundRect">
            <a:avLst>
              <a:gd name="adj" fmla="val 22735"/>
            </a:avLst>
          </a:prstGeom>
          <a:solidFill>
            <a:schemeClr val="bg1"/>
          </a:solidFill>
          <a:ln>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What safety tips will you share with your family? </a:t>
            </a:r>
          </a:p>
        </p:txBody>
      </p:sp>
      <p:sp>
        <p:nvSpPr>
          <p:cNvPr id="13" name="Rounded Rectangle 12"/>
          <p:cNvSpPr/>
          <p:nvPr/>
        </p:nvSpPr>
        <p:spPr>
          <a:xfrm>
            <a:off x="637927" y="6183410"/>
            <a:ext cx="3913525" cy="503847"/>
          </a:xfrm>
          <a:prstGeom prst="roundRect">
            <a:avLst>
              <a:gd name="adj" fmla="val 22735"/>
            </a:avLst>
          </a:prstGeom>
          <a:solidFill>
            <a:schemeClr val="bg1"/>
          </a:solidFill>
          <a:ln>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Remember, have fun and keep safe!</a:t>
            </a:r>
          </a:p>
        </p:txBody>
      </p:sp>
      <p:grpSp>
        <p:nvGrpSpPr>
          <p:cNvPr id="5" name="Group 4"/>
          <p:cNvGrpSpPr/>
          <p:nvPr/>
        </p:nvGrpSpPr>
        <p:grpSpPr>
          <a:xfrm rot="482358">
            <a:off x="6078565" y="831335"/>
            <a:ext cx="1367371" cy="3945606"/>
            <a:chOff x="6078565" y="831335"/>
            <a:chExt cx="1367371" cy="3945606"/>
          </a:xfrm>
        </p:grpSpPr>
        <p:sp>
          <p:nvSpPr>
            <p:cNvPr id="3" name="TextBox 2"/>
            <p:cNvSpPr txBox="1"/>
            <p:nvPr/>
          </p:nvSpPr>
          <p:spPr>
            <a:xfrm>
              <a:off x="6082301" y="837401"/>
              <a:ext cx="1363635" cy="3939540"/>
            </a:xfrm>
            <a:prstGeom prst="rect">
              <a:avLst/>
            </a:prstGeom>
            <a:noFill/>
            <a:ln>
              <a:noFill/>
            </a:ln>
          </p:spPr>
          <p:txBody>
            <a:bodyPr wrap="square" rtlCol="0">
              <a:spAutoFit/>
            </a:bodyPr>
            <a:lstStyle/>
            <a:p>
              <a:r>
                <a:rPr lang="en-GB" sz="25000" b="1" dirty="0">
                  <a:ln w="101600">
                    <a:solidFill>
                      <a:srgbClr val="F08215"/>
                    </a:solidFill>
                  </a:ln>
                  <a:solidFill>
                    <a:srgbClr val="F08215"/>
                  </a:solidFill>
                </a:rPr>
                <a:t>3</a:t>
              </a:r>
            </a:p>
          </p:txBody>
        </p:sp>
        <p:sp>
          <p:nvSpPr>
            <p:cNvPr id="14" name="TextBox 13"/>
            <p:cNvSpPr txBox="1"/>
            <p:nvPr/>
          </p:nvSpPr>
          <p:spPr>
            <a:xfrm>
              <a:off x="6078565" y="831335"/>
              <a:ext cx="1363635" cy="3939540"/>
            </a:xfrm>
            <a:prstGeom prst="rect">
              <a:avLst/>
            </a:prstGeom>
            <a:noFill/>
          </p:spPr>
          <p:txBody>
            <a:bodyPr wrap="square" rtlCol="0">
              <a:spAutoFit/>
            </a:bodyPr>
            <a:lstStyle/>
            <a:p>
              <a:r>
                <a:rPr lang="en-GB" sz="25000" b="1" dirty="0">
                  <a:solidFill>
                    <a:schemeClr val="bg1"/>
                  </a:solidFill>
                </a:rPr>
                <a:t>3</a:t>
              </a:r>
            </a:p>
          </p:txBody>
        </p:sp>
      </p:grpSp>
    </p:spTree>
    <p:extLst>
      <p:ext uri="{BB962C8B-B14F-4D97-AF65-F5344CB8AC3E}">
        <p14:creationId xmlns:p14="http://schemas.microsoft.com/office/powerpoint/2010/main" val="48123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893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0">
            <a:extLst>
              <a:ext uri="{FF2B5EF4-FFF2-40B4-BE49-F238E27FC236}">
                <a16:creationId xmlns:a16="http://schemas.microsoft.com/office/drawing/2014/main" id="{BB92420C-04CF-4AAE-AEA8-3C7A73EBB7E9}"/>
              </a:ext>
            </a:extLst>
          </p:cNvPr>
          <p:cNvSpPr>
            <a:spLocks noGrp="1" noChangeArrowheads="1"/>
          </p:cNvSpPr>
          <p:nvPr>
            <p:ph type="title"/>
          </p:nvPr>
        </p:nvSpPr>
        <p:spPr>
          <a:xfrm>
            <a:off x="439738" y="773113"/>
            <a:ext cx="8256587" cy="993775"/>
          </a:xfrm>
          <a:prstGeom prst="roundRect">
            <a:avLst>
              <a:gd name="adj" fmla="val 0"/>
            </a:avLst>
          </a:prstGeom>
          <a:solidFill>
            <a:srgbClr val="CF2F53"/>
          </a:solidFill>
        </p:spPr>
        <p:txBody>
          <a:bodyPr/>
          <a:lstStyle/>
          <a:p>
            <a:r>
              <a:rPr lang="en-GB" altLang="en-US" sz="3600">
                <a:solidFill>
                  <a:schemeClr val="bg1"/>
                </a:solidFill>
                <a:latin typeface="Twinkl SemiBold" pitchFamily="2" charset="0"/>
              </a:rPr>
              <a:t>Autumn Festivals</a:t>
            </a:r>
          </a:p>
        </p:txBody>
      </p:sp>
      <p:grpSp>
        <p:nvGrpSpPr>
          <p:cNvPr id="38" name="Group 37">
            <a:extLst>
              <a:ext uri="{FF2B5EF4-FFF2-40B4-BE49-F238E27FC236}">
                <a16:creationId xmlns:a16="http://schemas.microsoft.com/office/drawing/2014/main" id="{36DC9DE3-4EF9-41CE-99EA-5595259A664D}"/>
              </a:ext>
            </a:extLst>
          </p:cNvPr>
          <p:cNvGrpSpPr>
            <a:grpSpLocks/>
          </p:cNvGrpSpPr>
          <p:nvPr/>
        </p:nvGrpSpPr>
        <p:grpSpPr bwMode="auto">
          <a:xfrm>
            <a:off x="3711575" y="1928813"/>
            <a:ext cx="1781175" cy="2166937"/>
            <a:chOff x="3712292" y="1929039"/>
            <a:chExt cx="1780963" cy="2166907"/>
          </a:xfrm>
        </p:grpSpPr>
        <p:pic>
          <p:nvPicPr>
            <p:cNvPr id="23" name="Picture 22">
              <a:extLst>
                <a:ext uri="{FF2B5EF4-FFF2-40B4-BE49-F238E27FC236}">
                  <a16:creationId xmlns:a16="http://schemas.microsoft.com/office/drawing/2014/main" id="{2D3DE22B-3F43-43A7-B8D3-6B9EB0672E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989" r="20156"/>
            <a:stretch/>
          </p:blipFill>
          <p:spPr>
            <a:xfrm>
              <a:off x="3712292" y="1929039"/>
              <a:ext cx="1780963" cy="1809085"/>
            </a:xfrm>
            <a:prstGeom prst="flowChartConnector">
              <a:avLst/>
            </a:prstGeom>
          </p:spPr>
        </p:pic>
        <p:sp>
          <p:nvSpPr>
            <p:cNvPr id="9" name="Oval 8">
              <a:extLst>
                <a:ext uri="{FF2B5EF4-FFF2-40B4-BE49-F238E27FC236}">
                  <a16:creationId xmlns:a16="http://schemas.microsoft.com/office/drawing/2014/main" id="{C2C9F658-5D5F-4954-8A9A-BE08D1288B53}"/>
                </a:ext>
              </a:extLst>
            </p:cNvPr>
            <p:cNvSpPr/>
            <p:nvPr/>
          </p:nvSpPr>
          <p:spPr>
            <a:xfrm>
              <a:off x="3712292" y="1943326"/>
              <a:ext cx="1780963" cy="1781150"/>
            </a:xfrm>
            <a:prstGeom prst="ellipse">
              <a:avLst/>
            </a:prstGeom>
            <a:noFill/>
            <a:ln w="28575">
              <a:solidFill>
                <a:srgbClr val="CF2F5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9243" name="Rectangle 10">
              <a:extLst>
                <a:ext uri="{FF2B5EF4-FFF2-40B4-BE49-F238E27FC236}">
                  <a16:creationId xmlns:a16="http://schemas.microsoft.com/office/drawing/2014/main" id="{A6F4E927-D4C5-4641-A612-3AF1AC7311BF}"/>
                </a:ext>
              </a:extLst>
            </p:cNvPr>
            <p:cNvSpPr>
              <a:spLocks noChangeArrowheads="1"/>
            </p:cNvSpPr>
            <p:nvPr/>
          </p:nvSpPr>
          <p:spPr bwMode="auto">
            <a:xfrm>
              <a:off x="3740865" y="3818947"/>
              <a:ext cx="16534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lgn="ctr" eaLnBrk="1" hangingPunct="1"/>
              <a:r>
                <a:rPr lang="en-GB" altLang="en-US"/>
                <a:t>Harvest</a:t>
              </a:r>
            </a:p>
          </p:txBody>
        </p:sp>
      </p:grpSp>
      <p:grpSp>
        <p:nvGrpSpPr>
          <p:cNvPr id="40" name="Group 39">
            <a:extLst>
              <a:ext uri="{FF2B5EF4-FFF2-40B4-BE49-F238E27FC236}">
                <a16:creationId xmlns:a16="http://schemas.microsoft.com/office/drawing/2014/main" id="{F8A8CCE2-F669-43F9-A223-0A68854ED785}"/>
              </a:ext>
            </a:extLst>
          </p:cNvPr>
          <p:cNvGrpSpPr>
            <a:grpSpLocks/>
          </p:cNvGrpSpPr>
          <p:nvPr/>
        </p:nvGrpSpPr>
        <p:grpSpPr bwMode="auto">
          <a:xfrm>
            <a:off x="2371725" y="4089400"/>
            <a:ext cx="1781175" cy="2152650"/>
            <a:chOff x="2372426" y="4089613"/>
            <a:chExt cx="1780962" cy="2152845"/>
          </a:xfrm>
        </p:grpSpPr>
        <p:pic>
          <p:nvPicPr>
            <p:cNvPr id="33" name="Picture 32">
              <a:extLst>
                <a:ext uri="{FF2B5EF4-FFF2-40B4-BE49-F238E27FC236}">
                  <a16:creationId xmlns:a16="http://schemas.microsoft.com/office/drawing/2014/main" id="{B62DE384-5D1F-426D-A6AB-DA3A2BD63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827" t="953" r="18966" b="2589"/>
            <a:stretch/>
          </p:blipFill>
          <p:spPr>
            <a:xfrm>
              <a:off x="2381822" y="4103976"/>
              <a:ext cx="1762167" cy="1762167"/>
            </a:xfrm>
            <a:prstGeom prst="flowChartConnector">
              <a:avLst/>
            </a:prstGeom>
          </p:spPr>
        </p:pic>
        <p:sp>
          <p:nvSpPr>
            <p:cNvPr id="13" name="Oval 12">
              <a:extLst>
                <a:ext uri="{FF2B5EF4-FFF2-40B4-BE49-F238E27FC236}">
                  <a16:creationId xmlns:a16="http://schemas.microsoft.com/office/drawing/2014/main" id="{192806E8-717F-418A-841A-67F530755E39}"/>
                </a:ext>
              </a:extLst>
            </p:cNvPr>
            <p:cNvSpPr/>
            <p:nvPr/>
          </p:nvSpPr>
          <p:spPr>
            <a:xfrm>
              <a:off x="2372426" y="4089613"/>
              <a:ext cx="1780962" cy="1781336"/>
            </a:xfrm>
            <a:prstGeom prst="ellipse">
              <a:avLst/>
            </a:prstGeom>
            <a:noFill/>
            <a:ln w="28575">
              <a:solidFill>
                <a:srgbClr val="CF2F5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9240" name="Rectangle 13">
              <a:extLst>
                <a:ext uri="{FF2B5EF4-FFF2-40B4-BE49-F238E27FC236}">
                  <a16:creationId xmlns:a16="http://schemas.microsoft.com/office/drawing/2014/main" id="{F4C53980-85DD-4312-8822-811FD6239848}"/>
                </a:ext>
              </a:extLst>
            </p:cNvPr>
            <p:cNvSpPr>
              <a:spLocks noChangeArrowheads="1"/>
            </p:cNvSpPr>
            <p:nvPr/>
          </p:nvSpPr>
          <p:spPr bwMode="auto">
            <a:xfrm>
              <a:off x="2436169" y="5965459"/>
              <a:ext cx="16534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lgn="ctr" eaLnBrk="1" hangingPunct="1"/>
              <a:r>
                <a:rPr lang="en-GB" altLang="en-US"/>
                <a:t>Bonfire Night</a:t>
              </a:r>
            </a:p>
          </p:txBody>
        </p:sp>
      </p:grpSp>
      <p:grpSp>
        <p:nvGrpSpPr>
          <p:cNvPr id="41" name="Group 40">
            <a:extLst>
              <a:ext uri="{FF2B5EF4-FFF2-40B4-BE49-F238E27FC236}">
                <a16:creationId xmlns:a16="http://schemas.microsoft.com/office/drawing/2014/main" id="{76C894D5-EC37-41A8-BA28-87AAA68F365C}"/>
              </a:ext>
            </a:extLst>
          </p:cNvPr>
          <p:cNvGrpSpPr>
            <a:grpSpLocks/>
          </p:cNvGrpSpPr>
          <p:nvPr/>
        </p:nvGrpSpPr>
        <p:grpSpPr bwMode="auto">
          <a:xfrm>
            <a:off x="5054600" y="4067175"/>
            <a:ext cx="1781175" cy="2174875"/>
            <a:chOff x="5054358" y="4066598"/>
            <a:chExt cx="1780963" cy="2175860"/>
          </a:xfrm>
        </p:grpSpPr>
        <p:pic>
          <p:nvPicPr>
            <p:cNvPr id="35" name="Picture 34">
              <a:extLst>
                <a:ext uri="{FF2B5EF4-FFF2-40B4-BE49-F238E27FC236}">
                  <a16:creationId xmlns:a16="http://schemas.microsoft.com/office/drawing/2014/main" id="{AB0A066E-1AAA-4FF1-9FF9-06F0340911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140" t="1525" r="14478" b="994"/>
            <a:stretch/>
          </p:blipFill>
          <p:spPr>
            <a:xfrm>
              <a:off x="5054359" y="4066598"/>
              <a:ext cx="1780962" cy="1826991"/>
            </a:xfrm>
            <a:prstGeom prst="flowChartConnector">
              <a:avLst/>
            </a:prstGeom>
          </p:spPr>
        </p:pic>
        <p:sp>
          <p:nvSpPr>
            <p:cNvPr id="15" name="Oval 14">
              <a:extLst>
                <a:ext uri="{FF2B5EF4-FFF2-40B4-BE49-F238E27FC236}">
                  <a16:creationId xmlns:a16="http://schemas.microsoft.com/office/drawing/2014/main" id="{D2561B2B-C167-4879-BD78-10888E049FDA}"/>
                </a:ext>
              </a:extLst>
            </p:cNvPr>
            <p:cNvSpPr/>
            <p:nvPr/>
          </p:nvSpPr>
          <p:spPr>
            <a:xfrm>
              <a:off x="5054358" y="4088833"/>
              <a:ext cx="1780963" cy="1781982"/>
            </a:xfrm>
            <a:prstGeom prst="ellipse">
              <a:avLst/>
            </a:prstGeom>
            <a:noFill/>
            <a:ln w="28575">
              <a:solidFill>
                <a:srgbClr val="CF2F5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9237" name="Rectangle 15">
              <a:extLst>
                <a:ext uri="{FF2B5EF4-FFF2-40B4-BE49-F238E27FC236}">
                  <a16:creationId xmlns:a16="http://schemas.microsoft.com/office/drawing/2014/main" id="{C4394E3D-D328-4102-BF99-607F529D25FF}"/>
                </a:ext>
              </a:extLst>
            </p:cNvPr>
            <p:cNvSpPr>
              <a:spLocks noChangeArrowheads="1"/>
            </p:cNvSpPr>
            <p:nvPr/>
          </p:nvSpPr>
          <p:spPr bwMode="auto">
            <a:xfrm>
              <a:off x="5118101" y="5965459"/>
              <a:ext cx="16534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lgn="ctr" eaLnBrk="1" hangingPunct="1"/>
              <a:r>
                <a:rPr lang="en-GB" altLang="en-US"/>
                <a:t>Diwali</a:t>
              </a:r>
            </a:p>
          </p:txBody>
        </p:sp>
      </p:grpSp>
      <p:grpSp>
        <p:nvGrpSpPr>
          <p:cNvPr id="37" name="Group 36">
            <a:extLst>
              <a:ext uri="{FF2B5EF4-FFF2-40B4-BE49-F238E27FC236}">
                <a16:creationId xmlns:a16="http://schemas.microsoft.com/office/drawing/2014/main" id="{8FF9859E-BB88-4201-BB76-8A7BC4179DC3}"/>
              </a:ext>
            </a:extLst>
          </p:cNvPr>
          <p:cNvGrpSpPr>
            <a:grpSpLocks/>
          </p:cNvGrpSpPr>
          <p:nvPr/>
        </p:nvGrpSpPr>
        <p:grpSpPr bwMode="auto">
          <a:xfrm>
            <a:off x="817563" y="1928813"/>
            <a:ext cx="1798637" cy="2184400"/>
            <a:chOff x="817195" y="1928349"/>
            <a:chExt cx="1798548" cy="2184728"/>
          </a:xfrm>
        </p:grpSpPr>
        <p:sp>
          <p:nvSpPr>
            <p:cNvPr id="36" name="Oval 35">
              <a:extLst>
                <a:ext uri="{FF2B5EF4-FFF2-40B4-BE49-F238E27FC236}">
                  <a16:creationId xmlns:a16="http://schemas.microsoft.com/office/drawing/2014/main" id="{2058AD48-4C74-488D-8C27-FC122DE9A669}"/>
                </a:ext>
              </a:extLst>
            </p:cNvPr>
            <p:cNvSpPr/>
            <p:nvPr/>
          </p:nvSpPr>
          <p:spPr>
            <a:xfrm>
              <a:off x="817195" y="1928349"/>
              <a:ext cx="1781087" cy="1781442"/>
            </a:xfrm>
            <a:prstGeom prst="ellipse">
              <a:avLst/>
            </a:prstGeom>
            <a:solidFill>
              <a:srgbClr val="F7C4C0"/>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pic>
          <p:nvPicPr>
            <p:cNvPr id="9230" name="Picture 3">
              <a:extLst>
                <a:ext uri="{FF2B5EF4-FFF2-40B4-BE49-F238E27FC236}">
                  <a16:creationId xmlns:a16="http://schemas.microsoft.com/office/drawing/2014/main" id="{30CF308D-E3DB-45BC-9CE6-47E4578AF75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0742" y="2185644"/>
              <a:ext cx="972020" cy="738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0643066B-914A-4C5E-AA6A-F9C0C1AF93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435" t="-20697" r="10269" b="-28123"/>
            <a:stretch/>
          </p:blipFill>
          <p:spPr>
            <a:xfrm>
              <a:off x="1420296" y="2169675"/>
              <a:ext cx="1195447" cy="1195447"/>
            </a:xfrm>
            <a:prstGeom prst="flowChartConnector">
              <a:avLst/>
            </a:prstGeom>
          </p:spPr>
        </p:pic>
        <p:sp>
          <p:nvSpPr>
            <p:cNvPr id="6" name="Oval 5">
              <a:extLst>
                <a:ext uri="{FF2B5EF4-FFF2-40B4-BE49-F238E27FC236}">
                  <a16:creationId xmlns:a16="http://schemas.microsoft.com/office/drawing/2014/main" id="{6637F3DF-B8B8-42C1-AA40-2C40C1D9C953}"/>
                </a:ext>
              </a:extLst>
            </p:cNvPr>
            <p:cNvSpPr/>
            <p:nvPr/>
          </p:nvSpPr>
          <p:spPr>
            <a:xfrm>
              <a:off x="817195" y="1942638"/>
              <a:ext cx="1781087" cy="1781442"/>
            </a:xfrm>
            <a:prstGeom prst="ellipse">
              <a:avLst/>
            </a:prstGeom>
            <a:noFill/>
            <a:ln w="28575">
              <a:solidFill>
                <a:srgbClr val="CF2F5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9233" name="Rectangle 4">
              <a:extLst>
                <a:ext uri="{FF2B5EF4-FFF2-40B4-BE49-F238E27FC236}">
                  <a16:creationId xmlns:a16="http://schemas.microsoft.com/office/drawing/2014/main" id="{27010D09-E68F-414C-825A-03A13A724E85}"/>
                </a:ext>
              </a:extLst>
            </p:cNvPr>
            <p:cNvSpPr>
              <a:spLocks noChangeArrowheads="1"/>
            </p:cNvSpPr>
            <p:nvPr/>
          </p:nvSpPr>
          <p:spPr bwMode="auto">
            <a:xfrm>
              <a:off x="880940" y="3836078"/>
              <a:ext cx="16534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lgn="ctr" eaLnBrk="1" hangingPunct="1"/>
              <a:r>
                <a:rPr lang="en-GB" altLang="en-US"/>
                <a:t>Rosh Hashanah</a:t>
              </a:r>
            </a:p>
          </p:txBody>
        </p:sp>
        <p:pic>
          <p:nvPicPr>
            <p:cNvPr id="9234" name="Picture 19">
              <a:extLst>
                <a:ext uri="{FF2B5EF4-FFF2-40B4-BE49-F238E27FC236}">
                  <a16:creationId xmlns:a16="http://schemas.microsoft.com/office/drawing/2014/main" id="{27D35794-4EA1-46B4-A9BC-A776307A8E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9953" y="3015459"/>
              <a:ext cx="1195447" cy="617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 name="Group 38">
            <a:extLst>
              <a:ext uri="{FF2B5EF4-FFF2-40B4-BE49-F238E27FC236}">
                <a16:creationId xmlns:a16="http://schemas.microsoft.com/office/drawing/2014/main" id="{4CA28260-5832-42A0-AEB9-70D402F1A6A3}"/>
              </a:ext>
            </a:extLst>
          </p:cNvPr>
          <p:cNvGrpSpPr>
            <a:grpSpLocks/>
          </p:cNvGrpSpPr>
          <p:nvPr/>
        </p:nvGrpSpPr>
        <p:grpSpPr bwMode="auto">
          <a:xfrm>
            <a:off x="6607175" y="1939925"/>
            <a:ext cx="1790700" cy="2155825"/>
            <a:chOff x="6607388" y="1939935"/>
            <a:chExt cx="1790002" cy="2156011"/>
          </a:xfrm>
        </p:grpSpPr>
        <p:pic>
          <p:nvPicPr>
            <p:cNvPr id="27" name="Picture 26">
              <a:extLst>
                <a:ext uri="{FF2B5EF4-FFF2-40B4-BE49-F238E27FC236}">
                  <a16:creationId xmlns:a16="http://schemas.microsoft.com/office/drawing/2014/main" id="{45617F99-2F4B-4894-9CBF-AC67EE27307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154" r="15134"/>
            <a:stretch/>
          </p:blipFill>
          <p:spPr>
            <a:xfrm>
              <a:off x="6616428" y="1939935"/>
              <a:ext cx="1780962" cy="1780962"/>
            </a:xfrm>
            <a:prstGeom prst="flowChartConnector">
              <a:avLst/>
            </a:prstGeom>
          </p:spPr>
        </p:pic>
        <p:sp>
          <p:nvSpPr>
            <p:cNvPr id="10" name="Oval 9">
              <a:extLst>
                <a:ext uri="{FF2B5EF4-FFF2-40B4-BE49-F238E27FC236}">
                  <a16:creationId xmlns:a16="http://schemas.microsoft.com/office/drawing/2014/main" id="{A49A8714-6DCB-45AF-9C22-94AE3A68DF70}"/>
                </a:ext>
              </a:extLst>
            </p:cNvPr>
            <p:cNvSpPr/>
            <p:nvPr/>
          </p:nvSpPr>
          <p:spPr>
            <a:xfrm>
              <a:off x="6607388" y="1943110"/>
              <a:ext cx="1780481" cy="1781329"/>
            </a:xfrm>
            <a:prstGeom prst="ellipse">
              <a:avLst/>
            </a:prstGeom>
            <a:noFill/>
            <a:ln w="28575">
              <a:solidFill>
                <a:srgbClr val="CF2F5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9226" name="Rectangle 11">
              <a:extLst>
                <a:ext uri="{FF2B5EF4-FFF2-40B4-BE49-F238E27FC236}">
                  <a16:creationId xmlns:a16="http://schemas.microsoft.com/office/drawing/2014/main" id="{B4AD8D6F-2E60-4AC9-83C1-CBD0A3AF4C82}"/>
                </a:ext>
              </a:extLst>
            </p:cNvPr>
            <p:cNvSpPr>
              <a:spLocks noChangeArrowheads="1"/>
            </p:cNvSpPr>
            <p:nvPr/>
          </p:nvSpPr>
          <p:spPr bwMode="auto">
            <a:xfrm>
              <a:off x="6671131" y="3818947"/>
              <a:ext cx="16534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lgn="ctr" eaLnBrk="1" hangingPunct="1"/>
              <a:r>
                <a:rPr lang="en-GB" altLang="en-US"/>
                <a:t>Halloween</a:t>
              </a:r>
            </a:p>
          </p:txBody>
        </p:sp>
        <p:pic>
          <p:nvPicPr>
            <p:cNvPr id="9227" name="Picture 28">
              <a:extLst>
                <a:ext uri="{FF2B5EF4-FFF2-40B4-BE49-F238E27FC236}">
                  <a16:creationId xmlns:a16="http://schemas.microsoft.com/office/drawing/2014/main" id="{4BC197C2-C8E6-445A-9151-8010AD56CD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7441311" y="2422060"/>
              <a:ext cx="651637" cy="1043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8" name="Picture 30">
              <a:extLst>
                <a:ext uri="{FF2B5EF4-FFF2-40B4-BE49-F238E27FC236}">
                  <a16:creationId xmlns:a16="http://schemas.microsoft.com/office/drawing/2014/main" id="{6655FA44-5FA1-41FB-94FA-3C384822DA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3055" y="2247193"/>
              <a:ext cx="573853" cy="1313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014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934" y="491830"/>
            <a:ext cx="8094133" cy="5867347"/>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811" r="2380"/>
          <a:stretch/>
        </p:blipFill>
        <p:spPr>
          <a:xfrm>
            <a:off x="524934" y="2877261"/>
            <a:ext cx="8094133" cy="3472740"/>
          </a:xfrm>
          <a:prstGeom prst="rect">
            <a:avLst/>
          </a:prstGeom>
        </p:spPr>
      </p:pic>
      <p:sp>
        <p:nvSpPr>
          <p:cNvPr id="7" name="Isosceles Triangle 6"/>
          <p:cNvSpPr/>
          <p:nvPr/>
        </p:nvSpPr>
        <p:spPr>
          <a:xfrm>
            <a:off x="1732323" y="201336"/>
            <a:ext cx="360728" cy="229137"/>
          </a:xfrm>
          <a:prstGeom prst="triangle">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ounded Rectangle 1"/>
          <p:cNvSpPr/>
          <p:nvPr/>
        </p:nvSpPr>
        <p:spPr>
          <a:xfrm>
            <a:off x="1912690" y="402672"/>
            <a:ext cx="5327010" cy="956345"/>
          </a:xfrm>
          <a:prstGeom prst="roundRect">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p:cNvSpPr>
            <a:spLocks noGrp="1"/>
          </p:cNvSpPr>
          <p:nvPr>
            <p:ph type="title"/>
          </p:nvPr>
        </p:nvSpPr>
        <p:spPr>
          <a:xfrm>
            <a:off x="457198" y="464029"/>
            <a:ext cx="8220075" cy="994306"/>
          </a:xfrm>
        </p:spPr>
        <p:txBody>
          <a:bodyPr/>
          <a:lstStyle/>
          <a:p>
            <a:r>
              <a:rPr lang="en-GB" dirty="0">
                <a:solidFill>
                  <a:srgbClr val="FFFFFF"/>
                </a:solidFill>
              </a:rPr>
              <a:t>What Is Bonfire Night?</a:t>
            </a:r>
            <a:endParaRPr lang="en-GB" sz="3600" dirty="0">
              <a:solidFill>
                <a:srgbClr val="FFFFFF"/>
              </a:solidFill>
              <a:latin typeface="+mn-lt"/>
            </a:endParaRPr>
          </a:p>
        </p:txBody>
      </p:sp>
      <p:sp>
        <p:nvSpPr>
          <p:cNvPr id="4" name="Rectangle 3"/>
          <p:cNvSpPr/>
          <p:nvPr/>
        </p:nvSpPr>
        <p:spPr>
          <a:xfrm>
            <a:off x="1912689" y="201336"/>
            <a:ext cx="5327009" cy="352337"/>
          </a:xfrm>
          <a:prstGeom prst="rect">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p:nvSpPr>
        <p:spPr>
          <a:xfrm>
            <a:off x="617538" y="1458335"/>
            <a:ext cx="6655496" cy="418595"/>
          </a:xfrm>
          <a:prstGeom prst="roundRect">
            <a:avLst>
              <a:gd name="adj" fmla="val 22735"/>
            </a:avLst>
          </a:prstGeom>
          <a:solidFill>
            <a:schemeClr val="bg1"/>
          </a:solidFill>
          <a:ln>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Bonfire Night is celebrated annually on 5</a:t>
            </a:r>
            <a:r>
              <a:rPr lang="en-GB" baseline="30000" dirty="0">
                <a:solidFill>
                  <a:schemeClr val="tx1"/>
                </a:solidFill>
              </a:rPr>
              <a:t>th</a:t>
            </a:r>
            <a:r>
              <a:rPr lang="en-GB" dirty="0">
                <a:solidFill>
                  <a:schemeClr val="tx1"/>
                </a:solidFill>
              </a:rPr>
              <a:t> November.</a:t>
            </a:r>
          </a:p>
        </p:txBody>
      </p:sp>
      <p:sp>
        <p:nvSpPr>
          <p:cNvPr id="12" name="Rounded Rectangle 11"/>
          <p:cNvSpPr/>
          <p:nvPr/>
        </p:nvSpPr>
        <p:spPr>
          <a:xfrm>
            <a:off x="617538" y="1933701"/>
            <a:ext cx="5342995" cy="1444499"/>
          </a:xfrm>
          <a:prstGeom prst="roundRect">
            <a:avLst>
              <a:gd name="adj" fmla="val 11007"/>
            </a:avLst>
          </a:prstGeom>
          <a:solidFill>
            <a:schemeClr val="bg1"/>
          </a:solidFill>
          <a:ln>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A man named Guy Fawkes plotted to blow up the Houses of Parliament in 1605. This could have killed King James I and other members of the English Royal Family and government.</a:t>
            </a:r>
          </a:p>
        </p:txBody>
      </p:sp>
      <p:sp>
        <p:nvSpPr>
          <p:cNvPr id="13" name="Rounded Rectangle 12"/>
          <p:cNvSpPr/>
          <p:nvPr/>
        </p:nvSpPr>
        <p:spPr>
          <a:xfrm>
            <a:off x="617538" y="3454735"/>
            <a:ext cx="5156729" cy="1057444"/>
          </a:xfrm>
          <a:prstGeom prst="roundRect">
            <a:avLst>
              <a:gd name="adj" fmla="val 13569"/>
            </a:avLst>
          </a:prstGeom>
          <a:solidFill>
            <a:schemeClr val="bg1"/>
          </a:solidFill>
          <a:ln>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Guy Fawkes was captured and the plot failed. King James decided that 5</a:t>
            </a:r>
            <a:r>
              <a:rPr lang="en-GB" baseline="30000" dirty="0">
                <a:solidFill>
                  <a:schemeClr val="tx1"/>
                </a:solidFill>
              </a:rPr>
              <a:t>th</a:t>
            </a:r>
            <a:r>
              <a:rPr lang="en-GB" dirty="0">
                <a:solidFill>
                  <a:schemeClr val="tx1"/>
                </a:solidFill>
              </a:rPr>
              <a:t> November should become an official celebration.</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3467" y="2315494"/>
            <a:ext cx="4165600" cy="4034508"/>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b="2458"/>
          <a:stretch/>
        </p:blipFill>
        <p:spPr>
          <a:xfrm>
            <a:off x="499142" y="499226"/>
            <a:ext cx="4038991" cy="2785841"/>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39987"/>
          <a:stretch/>
        </p:blipFill>
        <p:spPr>
          <a:xfrm>
            <a:off x="377481" y="1392573"/>
            <a:ext cx="4054990" cy="1892494"/>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b="18802"/>
          <a:stretch/>
        </p:blipFill>
        <p:spPr>
          <a:xfrm>
            <a:off x="4563143" y="478898"/>
            <a:ext cx="4038991" cy="2806169"/>
          </a:xfrm>
          <a:prstGeom prst="rect">
            <a:avLst/>
          </a:prstGeom>
        </p:spPr>
      </p:pic>
      <p:sp>
        <p:nvSpPr>
          <p:cNvPr id="7" name="Isosceles Triangle 6"/>
          <p:cNvSpPr/>
          <p:nvPr/>
        </p:nvSpPr>
        <p:spPr>
          <a:xfrm>
            <a:off x="557866" y="201336"/>
            <a:ext cx="360728" cy="229137"/>
          </a:xfrm>
          <a:prstGeom prst="triangle">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ounded Rectangle 1"/>
          <p:cNvSpPr/>
          <p:nvPr/>
        </p:nvSpPr>
        <p:spPr>
          <a:xfrm>
            <a:off x="750813" y="402672"/>
            <a:ext cx="7764014" cy="956345"/>
          </a:xfrm>
          <a:prstGeom prst="roundRect">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r="37613"/>
          <a:stretch/>
        </p:blipFill>
        <p:spPr>
          <a:xfrm>
            <a:off x="499141" y="3300162"/>
            <a:ext cx="2675859" cy="3032904"/>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r="9181" b="33940"/>
          <a:stretch/>
        </p:blipFill>
        <p:spPr>
          <a:xfrm>
            <a:off x="548738" y="3339629"/>
            <a:ext cx="2626261" cy="2980364"/>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r="13299"/>
          <a:stretch/>
        </p:blipFill>
        <p:spPr>
          <a:xfrm>
            <a:off x="3199350" y="3300162"/>
            <a:ext cx="2642650" cy="3032903"/>
          </a:xfrm>
          <a:prstGeom prst="rect">
            <a:avLst/>
          </a:prstGeom>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b="48205"/>
          <a:stretch/>
        </p:blipFill>
        <p:spPr>
          <a:xfrm>
            <a:off x="3730813" y="3473629"/>
            <a:ext cx="2241859" cy="2854831"/>
          </a:xfrm>
          <a:prstGeom prst="rect">
            <a:avLst/>
          </a:prstGeom>
        </p:spPr>
      </p:pic>
      <p:pic>
        <p:nvPicPr>
          <p:cNvPr id="15" name="Picture 14"/>
          <p:cNvPicPr>
            <a:picLocks noChangeAspect="1"/>
          </p:cNvPicPr>
          <p:nvPr/>
        </p:nvPicPr>
        <p:blipFill rotWithShape="1">
          <a:blip r:embed="rId9" cstate="print">
            <a:extLst>
              <a:ext uri="{28A0092B-C50C-407E-A947-70E740481C1C}">
                <a14:useLocalDpi xmlns:a14="http://schemas.microsoft.com/office/drawing/2010/main" val="0"/>
              </a:ext>
            </a:extLst>
          </a:blip>
          <a:srcRect l="48243" t="-450" r="6554" b="30356"/>
          <a:stretch/>
        </p:blipFill>
        <p:spPr>
          <a:xfrm>
            <a:off x="5866350" y="3285068"/>
            <a:ext cx="2735784" cy="3034926"/>
          </a:xfrm>
          <a:prstGeom prst="rect">
            <a:avLst/>
          </a:prstGeom>
        </p:spPr>
      </p:pic>
      <p:sp>
        <p:nvSpPr>
          <p:cNvPr id="4" name="Rectangle 3"/>
          <p:cNvSpPr/>
          <p:nvPr/>
        </p:nvSpPr>
        <p:spPr>
          <a:xfrm>
            <a:off x="750813" y="201336"/>
            <a:ext cx="7764013" cy="352337"/>
          </a:xfrm>
          <a:prstGeom prst="rect">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p:cNvSpPr>
            <a:spLocks noGrp="1"/>
          </p:cNvSpPr>
          <p:nvPr>
            <p:ph type="title"/>
          </p:nvPr>
        </p:nvSpPr>
        <p:spPr>
          <a:xfrm>
            <a:off x="499143" y="464029"/>
            <a:ext cx="8220075" cy="994306"/>
          </a:xfrm>
        </p:spPr>
        <p:txBody>
          <a:bodyPr/>
          <a:lstStyle/>
          <a:p>
            <a:r>
              <a:rPr lang="en-GB" sz="3200" dirty="0">
                <a:solidFill>
                  <a:srgbClr val="FFFFFF"/>
                </a:solidFill>
              </a:rPr>
              <a:t>How Do People Celebrate Bonfire Night?</a:t>
            </a:r>
            <a:endParaRPr lang="en-GB" sz="3200" dirty="0">
              <a:solidFill>
                <a:srgbClr val="FFFFFF"/>
              </a:solidFill>
              <a:latin typeface="+mn-lt"/>
            </a:endParaRPr>
          </a:p>
        </p:txBody>
      </p:sp>
      <p:sp>
        <p:nvSpPr>
          <p:cNvPr id="16" name="Rounded Rectangle 15"/>
          <p:cNvSpPr/>
          <p:nvPr/>
        </p:nvSpPr>
        <p:spPr>
          <a:xfrm>
            <a:off x="557865" y="1453076"/>
            <a:ext cx="5894209" cy="418595"/>
          </a:xfrm>
          <a:prstGeom prst="roundRect">
            <a:avLst>
              <a:gd name="adj" fmla="val 22735"/>
            </a:avLst>
          </a:prstGeom>
          <a:solidFill>
            <a:schemeClr val="bg1"/>
          </a:solidFill>
          <a:ln>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Bonfire Night is celebrated across the United Kingdom.</a:t>
            </a:r>
            <a:endParaRPr lang="en-GB" sz="1600" dirty="0">
              <a:solidFill>
                <a:schemeClr val="tx1"/>
              </a:solidFill>
            </a:endParaRPr>
          </a:p>
        </p:txBody>
      </p:sp>
      <p:sp>
        <p:nvSpPr>
          <p:cNvPr id="18" name="Rounded Rectangle 17"/>
          <p:cNvSpPr/>
          <p:nvPr/>
        </p:nvSpPr>
        <p:spPr>
          <a:xfrm>
            <a:off x="1837070" y="2828289"/>
            <a:ext cx="1241979" cy="418595"/>
          </a:xfrm>
          <a:prstGeom prst="roundRect">
            <a:avLst>
              <a:gd name="adj" fmla="val 22735"/>
            </a:avLst>
          </a:prstGeom>
          <a:solidFill>
            <a:schemeClr val="bg1"/>
          </a:solidFill>
          <a:ln>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bonfire</a:t>
            </a:r>
            <a:endParaRPr lang="en-GB" sz="1600" dirty="0">
              <a:solidFill>
                <a:schemeClr val="tx1"/>
              </a:solidFill>
            </a:endParaRPr>
          </a:p>
        </p:txBody>
      </p:sp>
      <p:sp>
        <p:nvSpPr>
          <p:cNvPr id="19" name="Rounded Rectangle 18"/>
          <p:cNvSpPr/>
          <p:nvPr/>
        </p:nvSpPr>
        <p:spPr>
          <a:xfrm>
            <a:off x="5966309" y="2814935"/>
            <a:ext cx="1323491" cy="418595"/>
          </a:xfrm>
          <a:prstGeom prst="roundRect">
            <a:avLst>
              <a:gd name="adj" fmla="val 22735"/>
            </a:avLst>
          </a:prstGeom>
          <a:solidFill>
            <a:schemeClr val="bg1"/>
          </a:solidFill>
          <a:ln>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fireworks</a:t>
            </a:r>
            <a:endParaRPr lang="en-GB" sz="1600" dirty="0">
              <a:solidFill>
                <a:schemeClr val="tx1"/>
              </a:solidFill>
            </a:endParaRPr>
          </a:p>
        </p:txBody>
      </p:sp>
      <p:sp>
        <p:nvSpPr>
          <p:cNvPr id="20" name="Rounded Rectangle 19"/>
          <p:cNvSpPr/>
          <p:nvPr/>
        </p:nvSpPr>
        <p:spPr>
          <a:xfrm>
            <a:off x="1183625" y="3375453"/>
            <a:ext cx="1323491" cy="418595"/>
          </a:xfrm>
          <a:prstGeom prst="roundRect">
            <a:avLst>
              <a:gd name="adj" fmla="val 22735"/>
            </a:avLst>
          </a:prstGeom>
          <a:solidFill>
            <a:schemeClr val="bg1"/>
          </a:solidFill>
          <a:ln>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sparklers</a:t>
            </a:r>
            <a:endParaRPr lang="en-GB" sz="1600" dirty="0">
              <a:solidFill>
                <a:schemeClr val="tx1"/>
              </a:solidFill>
            </a:endParaRPr>
          </a:p>
        </p:txBody>
      </p:sp>
      <p:sp>
        <p:nvSpPr>
          <p:cNvPr id="22" name="Rounded Rectangle 21"/>
          <p:cNvSpPr/>
          <p:nvPr/>
        </p:nvSpPr>
        <p:spPr>
          <a:xfrm>
            <a:off x="3748065" y="3364931"/>
            <a:ext cx="1630156" cy="418595"/>
          </a:xfrm>
          <a:prstGeom prst="roundRect">
            <a:avLst>
              <a:gd name="adj" fmla="val 22735"/>
            </a:avLst>
          </a:prstGeom>
          <a:solidFill>
            <a:schemeClr val="bg1"/>
          </a:solidFill>
          <a:ln>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special foods</a:t>
            </a:r>
            <a:endParaRPr lang="en-GB" sz="1600" dirty="0">
              <a:solidFill>
                <a:schemeClr val="tx1"/>
              </a:solidFill>
            </a:endParaRPr>
          </a:p>
        </p:txBody>
      </p:sp>
      <p:sp>
        <p:nvSpPr>
          <p:cNvPr id="23" name="Rounded Rectangle 22"/>
          <p:cNvSpPr/>
          <p:nvPr/>
        </p:nvSpPr>
        <p:spPr>
          <a:xfrm>
            <a:off x="5866349" y="3351499"/>
            <a:ext cx="2728913" cy="418595"/>
          </a:xfrm>
          <a:prstGeom prst="roundRect">
            <a:avLst>
              <a:gd name="adj" fmla="val 22735"/>
            </a:avLst>
          </a:prstGeom>
          <a:solidFill>
            <a:schemeClr val="bg1"/>
          </a:solidFill>
          <a:ln>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public firework displays</a:t>
            </a:r>
            <a:endParaRPr lang="en-GB" sz="1600" dirty="0">
              <a:solidFill>
                <a:schemeClr val="tx1"/>
              </a:solidFill>
            </a:endParaRPr>
          </a:p>
        </p:txBody>
      </p:sp>
      <p:sp>
        <p:nvSpPr>
          <p:cNvPr id="24" name="Rounded Rectangle 23"/>
          <p:cNvSpPr/>
          <p:nvPr/>
        </p:nvSpPr>
        <p:spPr>
          <a:xfrm>
            <a:off x="461331" y="6275106"/>
            <a:ext cx="8221337" cy="418595"/>
          </a:xfrm>
          <a:prstGeom prst="roundRect">
            <a:avLst>
              <a:gd name="adj" fmla="val 22735"/>
            </a:avLst>
          </a:prstGeom>
          <a:solidFill>
            <a:schemeClr val="bg1"/>
          </a:solidFill>
          <a:ln>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Many families have their own traditions. How do you celebrate Bonfire Night?</a:t>
            </a:r>
            <a:endParaRPr lang="en-GB" sz="1600" dirty="0">
              <a:solidFill>
                <a:schemeClr val="tx1"/>
              </a:solidFill>
            </a:endParaRPr>
          </a:p>
        </p:txBody>
      </p:sp>
    </p:spTree>
    <p:extLst>
      <p:ext uri="{BB962C8B-B14F-4D97-AF65-F5344CB8AC3E}">
        <p14:creationId xmlns:p14="http://schemas.microsoft.com/office/powerpoint/2010/main" val="127557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20" grpId="0" animBg="1"/>
      <p:bldP spid="22"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000" y="499531"/>
            <a:ext cx="2700867" cy="2971802"/>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56757" b="33693"/>
          <a:stretch/>
        </p:blipFill>
        <p:spPr>
          <a:xfrm>
            <a:off x="3242736" y="499531"/>
            <a:ext cx="2666997" cy="2891762"/>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42803"/>
          <a:stretch/>
        </p:blipFill>
        <p:spPr>
          <a:xfrm>
            <a:off x="2977757" y="1195382"/>
            <a:ext cx="2931976" cy="2195912"/>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33749"/>
          <a:stretch/>
        </p:blipFill>
        <p:spPr>
          <a:xfrm>
            <a:off x="5943602" y="499531"/>
            <a:ext cx="2709331" cy="2891762"/>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15264" t="19019" r="2539" b="2871"/>
          <a:stretch/>
        </p:blipFill>
        <p:spPr>
          <a:xfrm>
            <a:off x="6296722" y="920115"/>
            <a:ext cx="1762281" cy="2368819"/>
          </a:xfrm>
          <a:prstGeom prst="rect">
            <a:avLst/>
          </a:prstGeom>
        </p:spPr>
      </p:pic>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97" r="61526" b="42073"/>
          <a:stretch/>
        </p:blipFill>
        <p:spPr>
          <a:xfrm>
            <a:off x="514824" y="3423565"/>
            <a:ext cx="2709331" cy="2943116"/>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b="8527"/>
          <a:stretch/>
        </p:blipFill>
        <p:spPr>
          <a:xfrm>
            <a:off x="609662" y="4087145"/>
            <a:ext cx="2447571" cy="2279536"/>
          </a:xfrm>
          <a:prstGeom prst="rect">
            <a:avLst/>
          </a:prstGeom>
        </p:spPr>
      </p:pic>
      <p:pic>
        <p:nvPicPr>
          <p:cNvPr id="15" name="Picture 14"/>
          <p:cNvPicPr>
            <a:picLocks noChangeAspect="1"/>
          </p:cNvPicPr>
          <p:nvPr/>
        </p:nvPicPr>
        <p:blipFill rotWithShape="1">
          <a:blip r:embed="rId9" cstate="print">
            <a:extLst>
              <a:ext uri="{28A0092B-C50C-407E-A947-70E740481C1C}">
                <a14:useLocalDpi xmlns:a14="http://schemas.microsoft.com/office/drawing/2010/main" val="0"/>
              </a:ext>
            </a:extLst>
          </a:blip>
          <a:srcRect r="35920"/>
          <a:stretch/>
        </p:blipFill>
        <p:spPr>
          <a:xfrm>
            <a:off x="3242736" y="3423565"/>
            <a:ext cx="2666997" cy="2943116"/>
          </a:xfrm>
          <a:prstGeom prst="rect">
            <a:avLst/>
          </a:prstGeom>
        </p:spPr>
      </p:pic>
      <p:pic>
        <p:nvPicPr>
          <p:cNvPr id="16" name="Picture 15"/>
          <p:cNvPicPr>
            <a:picLocks noChangeAspect="1"/>
          </p:cNvPicPr>
          <p:nvPr/>
        </p:nvPicPr>
        <p:blipFill rotWithShape="1">
          <a:blip r:embed="rId10" cstate="print">
            <a:extLst>
              <a:ext uri="{28A0092B-C50C-407E-A947-70E740481C1C}">
                <a14:useLocalDpi xmlns:a14="http://schemas.microsoft.com/office/drawing/2010/main" val="0"/>
              </a:ext>
            </a:extLst>
          </a:blip>
          <a:srcRect t="11311" r="42267"/>
          <a:stretch/>
        </p:blipFill>
        <p:spPr>
          <a:xfrm>
            <a:off x="5943602" y="3423565"/>
            <a:ext cx="2709331" cy="2943116"/>
          </a:xfrm>
          <a:prstGeom prst="rect">
            <a:avLst/>
          </a:prstGeom>
        </p:spPr>
      </p:pic>
      <p:pic>
        <p:nvPicPr>
          <p:cNvPr id="17" name="Picture 16"/>
          <p:cNvPicPr>
            <a:picLocks noChangeAspect="1"/>
          </p:cNvPicPr>
          <p:nvPr/>
        </p:nvPicPr>
        <p:blipFill rotWithShape="1">
          <a:blip r:embed="rId11" cstate="print">
            <a:extLst>
              <a:ext uri="{28A0092B-C50C-407E-A947-70E740481C1C}">
                <a14:useLocalDpi xmlns:a14="http://schemas.microsoft.com/office/drawing/2010/main" val="0"/>
              </a:ext>
            </a:extLst>
          </a:blip>
          <a:srcRect b="11854"/>
          <a:stretch/>
        </p:blipFill>
        <p:spPr>
          <a:xfrm>
            <a:off x="6018878" y="4647965"/>
            <a:ext cx="2040125" cy="1718716"/>
          </a:xfrm>
          <a:prstGeom prst="rect">
            <a:avLst/>
          </a:prstGeom>
        </p:spPr>
      </p:pic>
      <p:sp>
        <p:nvSpPr>
          <p:cNvPr id="18" name="Rounded Rectangle 17"/>
          <p:cNvSpPr/>
          <p:nvPr/>
        </p:nvSpPr>
        <p:spPr>
          <a:xfrm>
            <a:off x="1345764" y="257961"/>
            <a:ext cx="6125920" cy="418595"/>
          </a:xfrm>
          <a:prstGeom prst="roundRect">
            <a:avLst>
              <a:gd name="adj" fmla="val 22735"/>
            </a:avLst>
          </a:prstGeom>
          <a:solidFill>
            <a:schemeClr val="bg1"/>
          </a:solidFill>
          <a:ln>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What Dangers Do You Think There Are on Bonfire Night?</a:t>
            </a:r>
          </a:p>
        </p:txBody>
      </p:sp>
      <p:sp>
        <p:nvSpPr>
          <p:cNvPr id="19" name="Rounded Rectangle 18"/>
          <p:cNvSpPr/>
          <p:nvPr/>
        </p:nvSpPr>
        <p:spPr>
          <a:xfrm>
            <a:off x="791547" y="2906362"/>
            <a:ext cx="2132680" cy="418595"/>
          </a:xfrm>
          <a:prstGeom prst="roundRect">
            <a:avLst>
              <a:gd name="adj" fmla="val 22735"/>
            </a:avLst>
          </a:prstGeom>
          <a:solidFill>
            <a:schemeClr val="bg1"/>
          </a:solidFill>
          <a:ln>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firework displays</a:t>
            </a:r>
          </a:p>
        </p:txBody>
      </p:sp>
      <p:sp>
        <p:nvSpPr>
          <p:cNvPr id="20" name="Rounded Rectangle 19"/>
          <p:cNvSpPr/>
          <p:nvPr/>
        </p:nvSpPr>
        <p:spPr>
          <a:xfrm>
            <a:off x="3891796" y="2870339"/>
            <a:ext cx="1250164" cy="418595"/>
          </a:xfrm>
          <a:prstGeom prst="roundRect">
            <a:avLst>
              <a:gd name="adj" fmla="val 22735"/>
            </a:avLst>
          </a:prstGeom>
          <a:solidFill>
            <a:schemeClr val="bg1"/>
          </a:solidFill>
          <a:ln>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sparklers</a:t>
            </a:r>
            <a:endParaRPr lang="en-GB" sz="1600" dirty="0">
              <a:solidFill>
                <a:schemeClr val="tx1"/>
              </a:solidFill>
            </a:endParaRPr>
          </a:p>
        </p:txBody>
      </p:sp>
      <p:sp>
        <p:nvSpPr>
          <p:cNvPr id="21" name="Rounded Rectangle 20"/>
          <p:cNvSpPr/>
          <p:nvPr/>
        </p:nvSpPr>
        <p:spPr>
          <a:xfrm>
            <a:off x="6187519" y="2870339"/>
            <a:ext cx="2221491" cy="418595"/>
          </a:xfrm>
          <a:prstGeom prst="roundRect">
            <a:avLst>
              <a:gd name="adj" fmla="val 22735"/>
            </a:avLst>
          </a:prstGeom>
          <a:solidFill>
            <a:schemeClr val="bg1"/>
          </a:solidFill>
          <a:ln>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lighting fireworks</a:t>
            </a:r>
            <a:endParaRPr lang="en-GB" sz="1600" dirty="0">
              <a:solidFill>
                <a:schemeClr val="tx1"/>
              </a:solidFill>
            </a:endParaRPr>
          </a:p>
        </p:txBody>
      </p:sp>
      <p:sp>
        <p:nvSpPr>
          <p:cNvPr id="22" name="Rounded Rectangle 21"/>
          <p:cNvSpPr/>
          <p:nvPr/>
        </p:nvSpPr>
        <p:spPr>
          <a:xfrm>
            <a:off x="1277289" y="5854360"/>
            <a:ext cx="1112316" cy="418595"/>
          </a:xfrm>
          <a:prstGeom prst="roundRect">
            <a:avLst>
              <a:gd name="adj" fmla="val 22735"/>
            </a:avLst>
          </a:prstGeom>
          <a:solidFill>
            <a:schemeClr val="bg1"/>
          </a:solidFill>
          <a:ln>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bonfire</a:t>
            </a:r>
            <a:endParaRPr lang="en-GB" sz="1600" dirty="0">
              <a:solidFill>
                <a:schemeClr val="tx1"/>
              </a:solidFill>
            </a:endParaRPr>
          </a:p>
        </p:txBody>
      </p:sp>
      <p:sp>
        <p:nvSpPr>
          <p:cNvPr id="23" name="Rounded Rectangle 22"/>
          <p:cNvSpPr/>
          <p:nvPr/>
        </p:nvSpPr>
        <p:spPr>
          <a:xfrm>
            <a:off x="3386760" y="5854362"/>
            <a:ext cx="2378947" cy="418595"/>
          </a:xfrm>
          <a:prstGeom prst="roundRect">
            <a:avLst>
              <a:gd name="adj" fmla="val 22735"/>
            </a:avLst>
          </a:prstGeom>
          <a:solidFill>
            <a:schemeClr val="bg1"/>
          </a:solidFill>
          <a:ln>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walking in the dark</a:t>
            </a:r>
            <a:endParaRPr lang="en-GB" sz="1600" dirty="0">
              <a:solidFill>
                <a:schemeClr val="tx1"/>
              </a:solidFill>
            </a:endParaRPr>
          </a:p>
        </p:txBody>
      </p:sp>
      <p:sp>
        <p:nvSpPr>
          <p:cNvPr id="24" name="Rounded Rectangle 23"/>
          <p:cNvSpPr/>
          <p:nvPr/>
        </p:nvSpPr>
        <p:spPr>
          <a:xfrm>
            <a:off x="6187519" y="5854361"/>
            <a:ext cx="2221491" cy="418595"/>
          </a:xfrm>
          <a:prstGeom prst="roundRect">
            <a:avLst>
              <a:gd name="adj" fmla="val 22735"/>
            </a:avLst>
          </a:prstGeom>
          <a:solidFill>
            <a:schemeClr val="bg1"/>
          </a:solidFill>
          <a:ln>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dangers to pets</a:t>
            </a:r>
            <a:endParaRPr lang="en-GB" sz="1600" dirty="0">
              <a:solidFill>
                <a:schemeClr val="tx1"/>
              </a:solidFill>
            </a:endParaRPr>
          </a:p>
        </p:txBody>
      </p:sp>
    </p:spTree>
    <p:extLst>
      <p:ext uri="{BB962C8B-B14F-4D97-AF65-F5344CB8AC3E}">
        <p14:creationId xmlns:p14="http://schemas.microsoft.com/office/powerpoint/2010/main" val="159396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2340"/>
          <a:stretch/>
        </p:blipFill>
        <p:spPr>
          <a:xfrm>
            <a:off x="518615" y="475955"/>
            <a:ext cx="8099946" cy="5864839"/>
          </a:xfrm>
          <a:prstGeom prst="rect">
            <a:avLst/>
          </a:prstGeom>
        </p:spPr>
      </p:pic>
      <p:sp>
        <p:nvSpPr>
          <p:cNvPr id="7" name="Isosceles Triangle 6"/>
          <p:cNvSpPr/>
          <p:nvPr/>
        </p:nvSpPr>
        <p:spPr>
          <a:xfrm>
            <a:off x="2906784" y="201336"/>
            <a:ext cx="360728" cy="229137"/>
          </a:xfrm>
          <a:prstGeom prst="triangle">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ounded Rectangle 1"/>
          <p:cNvSpPr/>
          <p:nvPr/>
        </p:nvSpPr>
        <p:spPr>
          <a:xfrm>
            <a:off x="3087149" y="402672"/>
            <a:ext cx="2843868" cy="956345"/>
          </a:xfrm>
          <a:prstGeom prst="roundRect">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p:cNvSpPr>
            <a:spLocks noGrp="1"/>
          </p:cNvSpPr>
          <p:nvPr>
            <p:ph type="title"/>
          </p:nvPr>
        </p:nvSpPr>
        <p:spPr>
          <a:xfrm>
            <a:off x="457198" y="464029"/>
            <a:ext cx="8220075" cy="994306"/>
          </a:xfrm>
        </p:spPr>
        <p:txBody>
          <a:bodyPr/>
          <a:lstStyle/>
          <a:p>
            <a:r>
              <a:rPr lang="en-GB" dirty="0">
                <a:solidFill>
                  <a:srgbClr val="FFFFFF"/>
                </a:solidFill>
              </a:rPr>
              <a:t>Fireworks</a:t>
            </a:r>
            <a:endParaRPr lang="en-GB" sz="3600" dirty="0">
              <a:solidFill>
                <a:srgbClr val="FFFFFF"/>
              </a:solidFill>
              <a:latin typeface="+mn-lt"/>
            </a:endParaRPr>
          </a:p>
        </p:txBody>
      </p:sp>
      <p:sp>
        <p:nvSpPr>
          <p:cNvPr id="4" name="Rectangle 3"/>
          <p:cNvSpPr/>
          <p:nvPr/>
        </p:nvSpPr>
        <p:spPr>
          <a:xfrm>
            <a:off x="3087150" y="201336"/>
            <a:ext cx="2843868" cy="352337"/>
          </a:xfrm>
          <a:prstGeom prst="rect">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575457" y="4841598"/>
            <a:ext cx="6958104" cy="601113"/>
          </a:xfrm>
          <a:prstGeom prst="roundRect">
            <a:avLst>
              <a:gd name="adj" fmla="val 22735"/>
            </a:avLst>
          </a:prstGeom>
          <a:solidFill>
            <a:schemeClr val="bg1"/>
          </a:solidFill>
          <a:ln>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Fireworks should not be used by children. Never try to light fireworks yourself. Only adults should handle fireworks.</a:t>
            </a:r>
            <a:endParaRPr lang="en-GB" sz="1600" dirty="0">
              <a:solidFill>
                <a:schemeClr val="tx1"/>
              </a:solidFill>
            </a:endParaRPr>
          </a:p>
        </p:txBody>
      </p:sp>
      <p:sp>
        <p:nvSpPr>
          <p:cNvPr id="10" name="Rounded Rectangle 9"/>
          <p:cNvSpPr/>
          <p:nvPr/>
        </p:nvSpPr>
        <p:spPr>
          <a:xfrm>
            <a:off x="575456" y="5493716"/>
            <a:ext cx="6958105" cy="601113"/>
          </a:xfrm>
          <a:prstGeom prst="roundRect">
            <a:avLst>
              <a:gd name="adj" fmla="val 22735"/>
            </a:avLst>
          </a:prstGeom>
          <a:solidFill>
            <a:schemeClr val="bg1"/>
          </a:solidFill>
          <a:ln>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Whether at home or at a public display, you should always stand well back from the fireworks, leaving a safe distance.</a:t>
            </a:r>
            <a:endParaRPr lang="en-GB" sz="1600" dirty="0">
              <a:solidFill>
                <a:schemeClr val="tx1"/>
              </a:solidFill>
            </a:endParaRPr>
          </a:p>
        </p:txBody>
      </p:sp>
      <p:sp>
        <p:nvSpPr>
          <p:cNvPr id="11" name="Rounded Rectangle 10"/>
          <p:cNvSpPr/>
          <p:nvPr/>
        </p:nvSpPr>
        <p:spPr>
          <a:xfrm>
            <a:off x="575457" y="6142047"/>
            <a:ext cx="6958106" cy="421124"/>
          </a:xfrm>
          <a:prstGeom prst="roundRect">
            <a:avLst>
              <a:gd name="adj" fmla="val 22735"/>
            </a:avLst>
          </a:prstGeom>
          <a:solidFill>
            <a:schemeClr val="bg1"/>
          </a:solidFill>
          <a:ln>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Even if it doesn’t go off straight away, it could still explode later.</a:t>
            </a:r>
            <a:endParaRPr lang="en-GB" sz="1600" dirty="0">
              <a:solidFill>
                <a:schemeClr val="tx1"/>
              </a:solidFill>
            </a:endParaRPr>
          </a:p>
        </p:txBody>
      </p:sp>
    </p:spTree>
    <p:extLst>
      <p:ext uri="{BB962C8B-B14F-4D97-AF65-F5344CB8AC3E}">
        <p14:creationId xmlns:p14="http://schemas.microsoft.com/office/powerpoint/2010/main" val="310206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934" y="491830"/>
            <a:ext cx="8094133" cy="5867347"/>
          </a:xfrm>
          <a:prstGeom prst="rect">
            <a:avLst/>
          </a:prstGeom>
        </p:spPr>
      </p:pic>
      <p:sp>
        <p:nvSpPr>
          <p:cNvPr id="7" name="Isosceles Triangle 6"/>
          <p:cNvSpPr/>
          <p:nvPr/>
        </p:nvSpPr>
        <p:spPr>
          <a:xfrm>
            <a:off x="2906784" y="201336"/>
            <a:ext cx="360728" cy="229137"/>
          </a:xfrm>
          <a:prstGeom prst="triangle">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ounded Rectangle 1"/>
          <p:cNvSpPr/>
          <p:nvPr/>
        </p:nvSpPr>
        <p:spPr>
          <a:xfrm>
            <a:off x="3087149" y="402672"/>
            <a:ext cx="2843868" cy="956345"/>
          </a:xfrm>
          <a:prstGeom prst="roundRect">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p:cNvSpPr>
            <a:spLocks noGrp="1"/>
          </p:cNvSpPr>
          <p:nvPr>
            <p:ph type="title"/>
          </p:nvPr>
        </p:nvSpPr>
        <p:spPr>
          <a:xfrm>
            <a:off x="457198" y="464029"/>
            <a:ext cx="8220075" cy="994306"/>
          </a:xfrm>
        </p:spPr>
        <p:txBody>
          <a:bodyPr/>
          <a:lstStyle/>
          <a:p>
            <a:r>
              <a:rPr lang="en-GB" dirty="0">
                <a:solidFill>
                  <a:srgbClr val="FFFFFF"/>
                </a:solidFill>
              </a:rPr>
              <a:t>Fireworks</a:t>
            </a:r>
            <a:endParaRPr lang="en-GB" sz="3600" dirty="0">
              <a:solidFill>
                <a:srgbClr val="FFFFFF"/>
              </a:solidFill>
              <a:latin typeface="+mn-lt"/>
            </a:endParaRPr>
          </a:p>
        </p:txBody>
      </p:sp>
      <p:sp>
        <p:nvSpPr>
          <p:cNvPr id="4" name="Rectangle 3"/>
          <p:cNvSpPr/>
          <p:nvPr/>
        </p:nvSpPr>
        <p:spPr>
          <a:xfrm>
            <a:off x="3087150" y="201336"/>
            <a:ext cx="2843868" cy="352337"/>
          </a:xfrm>
          <a:prstGeom prst="rect">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32039"/>
          <a:stretch/>
        </p:blipFill>
        <p:spPr>
          <a:xfrm>
            <a:off x="644797" y="2197290"/>
            <a:ext cx="3296053" cy="4660710"/>
          </a:xfrm>
          <a:prstGeom prst="rect">
            <a:avLst/>
          </a:prstGeom>
        </p:spPr>
      </p:pic>
      <p:sp>
        <p:nvSpPr>
          <p:cNvPr id="10" name="Rounded Rectangle 9"/>
          <p:cNvSpPr/>
          <p:nvPr/>
        </p:nvSpPr>
        <p:spPr>
          <a:xfrm>
            <a:off x="644797" y="5922237"/>
            <a:ext cx="5552388" cy="686352"/>
          </a:xfrm>
          <a:prstGeom prst="roundRect">
            <a:avLst>
              <a:gd name="adj" fmla="val 22735"/>
            </a:avLst>
          </a:prstGeom>
          <a:solidFill>
            <a:schemeClr val="bg1"/>
          </a:solidFill>
          <a:ln>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Fireworks are exciting but they can be noisy. Some people choose to wear earmuffs or ear defenders. </a:t>
            </a:r>
          </a:p>
        </p:txBody>
      </p:sp>
    </p:spTree>
    <p:extLst>
      <p:ext uri="{BB962C8B-B14F-4D97-AF65-F5344CB8AC3E}">
        <p14:creationId xmlns:p14="http://schemas.microsoft.com/office/powerpoint/2010/main" val="292726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62" r="2344"/>
          <a:stretch/>
        </p:blipFill>
        <p:spPr>
          <a:xfrm>
            <a:off x="555268" y="477767"/>
            <a:ext cx="8043447" cy="5820675"/>
          </a:xfrm>
          <a:prstGeom prst="rect">
            <a:avLst/>
          </a:prstGeom>
        </p:spPr>
      </p:pic>
      <p:sp>
        <p:nvSpPr>
          <p:cNvPr id="7" name="Isosceles Triangle 6"/>
          <p:cNvSpPr/>
          <p:nvPr/>
        </p:nvSpPr>
        <p:spPr>
          <a:xfrm>
            <a:off x="2906784" y="201336"/>
            <a:ext cx="360728" cy="229137"/>
          </a:xfrm>
          <a:prstGeom prst="triangle">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ounded Rectangle 1"/>
          <p:cNvSpPr/>
          <p:nvPr/>
        </p:nvSpPr>
        <p:spPr>
          <a:xfrm>
            <a:off x="3087149" y="402672"/>
            <a:ext cx="2843868" cy="956345"/>
          </a:xfrm>
          <a:prstGeom prst="roundRect">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p:cNvSpPr>
            <a:spLocks noGrp="1"/>
          </p:cNvSpPr>
          <p:nvPr>
            <p:ph type="title"/>
          </p:nvPr>
        </p:nvSpPr>
        <p:spPr>
          <a:xfrm>
            <a:off x="457198" y="464029"/>
            <a:ext cx="8220075" cy="994306"/>
          </a:xfrm>
        </p:spPr>
        <p:txBody>
          <a:bodyPr/>
          <a:lstStyle/>
          <a:p>
            <a:r>
              <a:rPr lang="en-GB" dirty="0">
                <a:solidFill>
                  <a:srgbClr val="FFFFFF"/>
                </a:solidFill>
              </a:rPr>
              <a:t>Fireworks</a:t>
            </a:r>
            <a:endParaRPr lang="en-GB" sz="3600" dirty="0">
              <a:solidFill>
                <a:srgbClr val="FFFFFF"/>
              </a:solidFill>
              <a:latin typeface="+mn-lt"/>
            </a:endParaRPr>
          </a:p>
        </p:txBody>
      </p:sp>
      <p:sp>
        <p:nvSpPr>
          <p:cNvPr id="4" name="Rectangle 3"/>
          <p:cNvSpPr/>
          <p:nvPr/>
        </p:nvSpPr>
        <p:spPr>
          <a:xfrm>
            <a:off x="3087150" y="201336"/>
            <a:ext cx="2843868" cy="352337"/>
          </a:xfrm>
          <a:prstGeom prst="rect">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b="11854"/>
          <a:stretch/>
        </p:blipFill>
        <p:spPr>
          <a:xfrm>
            <a:off x="633457" y="3342567"/>
            <a:ext cx="3508639" cy="2955875"/>
          </a:xfrm>
          <a:prstGeom prst="rect">
            <a:avLst/>
          </a:prstGeom>
        </p:spPr>
      </p:pic>
      <p:sp>
        <p:nvSpPr>
          <p:cNvPr id="11" name="Rounded Rectangle 10"/>
          <p:cNvSpPr/>
          <p:nvPr/>
        </p:nvSpPr>
        <p:spPr>
          <a:xfrm>
            <a:off x="644797" y="6007475"/>
            <a:ext cx="5940248" cy="601113"/>
          </a:xfrm>
          <a:prstGeom prst="roundRect">
            <a:avLst>
              <a:gd name="adj" fmla="val 22735"/>
            </a:avLst>
          </a:prstGeom>
          <a:solidFill>
            <a:schemeClr val="bg1"/>
          </a:solidFill>
          <a:ln>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Animals are often scared of fireworks. Always keep pets inside and make them as comfortable as possible. </a:t>
            </a:r>
          </a:p>
        </p:txBody>
      </p:sp>
    </p:spTree>
    <p:extLst>
      <p:ext uri="{BB962C8B-B14F-4D97-AF65-F5344CB8AC3E}">
        <p14:creationId xmlns:p14="http://schemas.microsoft.com/office/powerpoint/2010/main" val="5715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Slide Layouts">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 id="{AEAE8EFC-84E1-44A5-B19D-1CAE340B02B6}" vid="{010B92F8-2E9D-4993-ABC6-5071BBCC9E2D}"/>
    </a:ext>
  </a:extLst>
</a:theme>
</file>

<file path=ppt/theme/theme2.xml><?xml version="1.0" encoding="utf-8"?>
<a:theme xmlns:a="http://schemas.openxmlformats.org/drawingml/2006/main" name="Disclaimers/Guidan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id="{AEAE8EFC-84E1-44A5-B19D-1CAE340B02B6}" vid="{1AD28E7D-A90E-4DFD-B834-C66F360CCA3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267</TotalTime>
  <Words>406</Words>
  <Application>Microsoft Office PowerPoint</Application>
  <PresentationFormat>On-screen Show (4:3)</PresentationFormat>
  <Paragraphs>50</Paragraphs>
  <Slides>14</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Twinkl</vt:lpstr>
      <vt:lpstr>Calibri</vt:lpstr>
      <vt:lpstr>Twinkl SemiBold</vt:lpstr>
      <vt:lpstr>Roboto</vt:lpstr>
      <vt:lpstr>Arial</vt:lpstr>
      <vt:lpstr>Slide Layouts</vt:lpstr>
      <vt:lpstr>Disclaimers/Guidance</vt:lpstr>
      <vt:lpstr>What celebrations take place in autumn?</vt:lpstr>
      <vt:lpstr>Autumn Festivals</vt:lpstr>
      <vt:lpstr>PowerPoint Presentation</vt:lpstr>
      <vt:lpstr>What Is Bonfire Night?</vt:lpstr>
      <vt:lpstr>How Do People Celebrate Bonfire Night?</vt:lpstr>
      <vt:lpstr>PowerPoint Presentation</vt:lpstr>
      <vt:lpstr>Fireworks</vt:lpstr>
      <vt:lpstr>Fireworks</vt:lpstr>
      <vt:lpstr>Fireworks</vt:lpstr>
      <vt:lpstr>Fireworks</vt:lpstr>
      <vt:lpstr>Bonfires</vt:lpstr>
      <vt:lpstr>Sparklers</vt:lpstr>
      <vt:lpstr>Keep Safe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Rashbrook</dc:creator>
  <cp:lastModifiedBy>Sarah Gill</cp:lastModifiedBy>
  <cp:revision>34</cp:revision>
  <dcterms:created xsi:type="dcterms:W3CDTF">2022-10-04T12:48:42Z</dcterms:created>
  <dcterms:modified xsi:type="dcterms:W3CDTF">2025-11-05T09:22:06Z</dcterms:modified>
</cp:coreProperties>
</file>