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3" r:id="rId5"/>
  </p:sldMasterIdLst>
  <p:notesMasterIdLst>
    <p:notesMasterId r:id="rId11"/>
  </p:notesMasterIdLst>
  <p:handoutMasterIdLst>
    <p:handoutMasterId r:id="rId12"/>
  </p:handoutMasterIdLst>
  <p:sldIdLst>
    <p:sldId id="264" r:id="rId6"/>
    <p:sldId id="267" r:id="rId7"/>
    <p:sldId id="265" r:id="rId8"/>
    <p:sldId id="272" r:id="rId9"/>
    <p:sldId id="273" r:id="rId10"/>
  </p:sldIdLst>
  <p:sldSz cx="9144000" cy="6858000" type="screen4x3"/>
  <p:notesSz cx="6858000" cy="9144000"/>
  <p:embeddedFontLst>
    <p:embeddedFont>
      <p:font typeface="Roboto" panose="02000000000000000000" pitchFamily="2" charset="0"/>
      <p:regular r:id="rId13"/>
      <p:bold r:id="rId14"/>
      <p:italic r:id="rId15"/>
      <p:boldItalic r:id="rId16"/>
    </p:embeddedFont>
    <p:embeddedFont>
      <p:font typeface="Twinkl" panose="020B0604020202020204" charset="0"/>
      <p:regular r:id="rId1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9081"/>
    <a:srgbClr val="647266"/>
    <a:srgbClr val="BAD1BE"/>
    <a:srgbClr val="9DB09E"/>
    <a:srgbClr val="EFDFD5"/>
    <a:srgbClr val="21A6F9"/>
    <a:srgbClr val="4DB1E3"/>
    <a:srgbClr val="E34192"/>
    <a:srgbClr val="18A0DB"/>
    <a:srgbClr val="DE1E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9CA605-8B0A-18F0-CF10-3DA0FAC3FC46}" v="13" dt="2024-07-01T08:45:11.587"/>
    <p1510:client id="{9B56F30E-D230-48FC-B98E-77F2C2CAC4E2}" v="4" dt="2024-07-01T08:45:49.505"/>
    <p1510:client id="{DE3A940F-6641-0484-FB53-A47569F4F699}" v="3" dt="2024-07-01T10:36:15.2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9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handoutMaster" Target="handoutMasters/handoutMaster1.xml"/><Relationship Id="rId17"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font" Target="fonts/font3.fntdata"/><Relationship Id="rId23"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font2.fntdata"/><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Barber" userId="S::kbarber@ivybank.cheshire.sch.uk::d9183479-f6de-4910-bc0b-62a311480e82" providerId="AD" clId="Web-{C36D97B8-FB00-1927-EA4F-38CB03FD8DEA}"/>
    <pc:docChg chg="modSld">
      <pc:chgData name="Katie Barber" userId="S::kbarber@ivybank.cheshire.sch.uk::d9183479-f6de-4910-bc0b-62a311480e82" providerId="AD" clId="Web-{C36D97B8-FB00-1927-EA4F-38CB03FD8DEA}" dt="2024-06-25T15:37:05.584" v="8" actId="20577"/>
      <pc:docMkLst>
        <pc:docMk/>
      </pc:docMkLst>
      <pc:sldChg chg="delSp modSp">
        <pc:chgData name="Katie Barber" userId="S::kbarber@ivybank.cheshire.sch.uk::d9183479-f6de-4910-bc0b-62a311480e82" providerId="AD" clId="Web-{C36D97B8-FB00-1927-EA4F-38CB03FD8DEA}" dt="2024-06-25T15:37:05.584" v="8" actId="20577"/>
        <pc:sldMkLst>
          <pc:docMk/>
          <pc:sldMk cId="330609998" sldId="265"/>
        </pc:sldMkLst>
        <pc:spChg chg="mod">
          <ac:chgData name="Katie Barber" userId="S::kbarber@ivybank.cheshire.sch.uk::d9183479-f6de-4910-bc0b-62a311480e82" providerId="AD" clId="Web-{C36D97B8-FB00-1927-EA4F-38CB03FD8DEA}" dt="2024-06-25T15:37:05.584" v="8" actId="20577"/>
          <ac:spMkLst>
            <pc:docMk/>
            <pc:sldMk cId="330609998" sldId="265"/>
            <ac:spMk id="7" creationId="{18399C2A-5EF2-8BF3-3714-894DCC02E095}"/>
          </ac:spMkLst>
        </pc:spChg>
        <pc:picChg chg="del">
          <ac:chgData name="Katie Barber" userId="S::kbarber@ivybank.cheshire.sch.uk::d9183479-f6de-4910-bc0b-62a311480e82" providerId="AD" clId="Web-{C36D97B8-FB00-1927-EA4F-38CB03FD8DEA}" dt="2024-06-25T15:36:58.662" v="0"/>
          <ac:picMkLst>
            <pc:docMk/>
            <pc:sldMk cId="330609998" sldId="265"/>
            <ac:picMk id="5" creationId="{A7688B04-0A15-0DD6-F3B3-DB9FB8EADFB5}"/>
          </ac:picMkLst>
        </pc:picChg>
      </pc:sldChg>
    </pc:docChg>
  </pc:docChgLst>
  <pc:docChgLst>
    <pc:chgData name="Katie Barber" userId="S::kbarber@ivybank.cheshire.sch.uk::d9183479-f6de-4910-bc0b-62a311480e82" providerId="AD" clId="Web-{DE3A940F-6641-0484-FB53-A47569F4F699}"/>
    <pc:docChg chg="modSld">
      <pc:chgData name="Katie Barber" userId="S::kbarber@ivybank.cheshire.sch.uk::d9183479-f6de-4910-bc0b-62a311480e82" providerId="AD" clId="Web-{DE3A940F-6641-0484-FB53-A47569F4F699}" dt="2024-07-01T10:36:14.752" v="0" actId="20577"/>
      <pc:docMkLst>
        <pc:docMk/>
      </pc:docMkLst>
      <pc:sldChg chg="modSp">
        <pc:chgData name="Katie Barber" userId="S::kbarber@ivybank.cheshire.sch.uk::d9183479-f6de-4910-bc0b-62a311480e82" providerId="AD" clId="Web-{DE3A940F-6641-0484-FB53-A47569F4F699}" dt="2024-07-01T10:36:14.752" v="0" actId="20577"/>
        <pc:sldMkLst>
          <pc:docMk/>
          <pc:sldMk cId="330609998" sldId="265"/>
        </pc:sldMkLst>
        <pc:spChg chg="mod">
          <ac:chgData name="Katie Barber" userId="S::kbarber@ivybank.cheshire.sch.uk::d9183479-f6de-4910-bc0b-62a311480e82" providerId="AD" clId="Web-{DE3A940F-6641-0484-FB53-A47569F4F699}" dt="2024-07-01T10:36:14.752" v="0" actId="20577"/>
          <ac:spMkLst>
            <pc:docMk/>
            <pc:sldMk cId="330609998" sldId="265"/>
            <ac:spMk id="7" creationId="{18399C2A-5EF2-8BF3-3714-894DCC02E095}"/>
          </ac:spMkLst>
        </pc:spChg>
      </pc:sldChg>
    </pc:docChg>
  </pc:docChgLst>
  <pc:docChgLst>
    <pc:chgData name="Katie Barber" userId="d9183479-f6de-4910-bc0b-62a311480e82" providerId="ADAL" clId="{7487114D-1575-459A-9FD7-88D7BDAEF74D}"/>
    <pc:docChg chg="custSel addSld delSld modSld">
      <pc:chgData name="Katie Barber" userId="d9183479-f6de-4910-bc0b-62a311480e82" providerId="ADAL" clId="{7487114D-1575-459A-9FD7-88D7BDAEF74D}" dt="2023-07-04T13:22:42.080" v="1195" actId="404"/>
      <pc:docMkLst>
        <pc:docMk/>
      </pc:docMkLst>
      <pc:sldChg chg="addSp delSp modSp mod">
        <pc:chgData name="Katie Barber" userId="d9183479-f6de-4910-bc0b-62a311480e82" providerId="ADAL" clId="{7487114D-1575-459A-9FD7-88D7BDAEF74D}" dt="2023-07-04T13:22:42.080" v="1195" actId="404"/>
        <pc:sldMkLst>
          <pc:docMk/>
          <pc:sldMk cId="1286237210" sldId="264"/>
        </pc:sldMkLst>
        <pc:spChg chg="del mod">
          <ac:chgData name="Katie Barber" userId="d9183479-f6de-4910-bc0b-62a311480e82" providerId="ADAL" clId="{7487114D-1575-459A-9FD7-88D7BDAEF74D}" dt="2023-07-04T13:00:20.184" v="56" actId="478"/>
          <ac:spMkLst>
            <pc:docMk/>
            <pc:sldMk cId="1286237210" sldId="264"/>
            <ac:spMk id="3" creationId="{5E87D3A4-1636-C280-1CB5-FB355C697DA4}"/>
          </ac:spMkLst>
        </pc:spChg>
        <pc:spChg chg="add mod">
          <ac:chgData name="Katie Barber" userId="d9183479-f6de-4910-bc0b-62a311480e82" providerId="ADAL" clId="{7487114D-1575-459A-9FD7-88D7BDAEF74D}" dt="2023-07-04T13:22:42.080" v="1195" actId="404"/>
          <ac:spMkLst>
            <pc:docMk/>
            <pc:sldMk cId="1286237210" sldId="264"/>
            <ac:spMk id="8" creationId="{D657337B-27B7-3C1D-C7DB-BBF60E2D709E}"/>
          </ac:spMkLst>
        </pc:spChg>
        <pc:spChg chg="mod">
          <ac:chgData name="Katie Barber" userId="d9183479-f6de-4910-bc0b-62a311480e82" providerId="ADAL" clId="{7487114D-1575-459A-9FD7-88D7BDAEF74D}" dt="2023-07-04T13:03:05.684" v="230" actId="1076"/>
          <ac:spMkLst>
            <pc:docMk/>
            <pc:sldMk cId="1286237210" sldId="264"/>
            <ac:spMk id="21" creationId="{00000000-0000-0000-0000-000000000000}"/>
          </ac:spMkLst>
        </pc:spChg>
        <pc:picChg chg="add mod">
          <ac:chgData name="Katie Barber" userId="d9183479-f6de-4910-bc0b-62a311480e82" providerId="ADAL" clId="{7487114D-1575-459A-9FD7-88D7BDAEF74D}" dt="2023-07-04T13:01:24.721" v="76" actId="1440"/>
          <ac:picMkLst>
            <pc:docMk/>
            <pc:sldMk cId="1286237210" sldId="264"/>
            <ac:picMk id="4" creationId="{322D4881-8D91-32C0-6B3A-982C8A20F221}"/>
          </ac:picMkLst>
        </pc:picChg>
        <pc:picChg chg="add mod">
          <ac:chgData name="Katie Barber" userId="d9183479-f6de-4910-bc0b-62a311480e82" providerId="ADAL" clId="{7487114D-1575-459A-9FD7-88D7BDAEF74D}" dt="2023-07-04T13:03:10.076" v="231" actId="1076"/>
          <ac:picMkLst>
            <pc:docMk/>
            <pc:sldMk cId="1286237210" sldId="264"/>
            <ac:picMk id="7" creationId="{BCDEE98B-2E4A-90F0-607B-44988A728DE6}"/>
          </ac:picMkLst>
        </pc:picChg>
        <pc:picChg chg="mod">
          <ac:chgData name="Katie Barber" userId="d9183479-f6de-4910-bc0b-62a311480e82" providerId="ADAL" clId="{7487114D-1575-459A-9FD7-88D7BDAEF74D}" dt="2023-07-04T13:03:00.916" v="229" actId="1076"/>
          <ac:picMkLst>
            <pc:docMk/>
            <pc:sldMk cId="1286237210" sldId="264"/>
            <ac:picMk id="1026" creationId="{3F1FFA8F-C958-268C-8698-DC8C66D85BBF}"/>
          </ac:picMkLst>
        </pc:picChg>
      </pc:sldChg>
      <pc:sldChg chg="addSp delSp modSp mod">
        <pc:chgData name="Katie Barber" userId="d9183479-f6de-4910-bc0b-62a311480e82" providerId="ADAL" clId="{7487114D-1575-459A-9FD7-88D7BDAEF74D}" dt="2023-07-04T13:13:16.745" v="648" actId="20577"/>
        <pc:sldMkLst>
          <pc:docMk/>
          <pc:sldMk cId="330609998" sldId="265"/>
        </pc:sldMkLst>
        <pc:spChg chg="mod">
          <ac:chgData name="Katie Barber" userId="d9183479-f6de-4910-bc0b-62a311480e82" providerId="ADAL" clId="{7487114D-1575-459A-9FD7-88D7BDAEF74D}" dt="2023-07-04T13:10:57.230" v="540" actId="1076"/>
          <ac:spMkLst>
            <pc:docMk/>
            <pc:sldMk cId="330609998" sldId="265"/>
            <ac:spMk id="2" creationId="{5D2F642E-3ADD-0F06-CF0A-CABE233BA6AB}"/>
          </ac:spMkLst>
        </pc:spChg>
        <pc:spChg chg="del mod">
          <ac:chgData name="Katie Barber" userId="d9183479-f6de-4910-bc0b-62a311480e82" providerId="ADAL" clId="{7487114D-1575-459A-9FD7-88D7BDAEF74D}" dt="2023-07-04T13:03:49.842" v="276"/>
          <ac:spMkLst>
            <pc:docMk/>
            <pc:sldMk cId="330609998" sldId="265"/>
            <ac:spMk id="3" creationId="{478DCE2B-3C64-22E8-BCB6-FAEABA9B051C}"/>
          </ac:spMkLst>
        </pc:spChg>
        <pc:spChg chg="add del mod">
          <ac:chgData name="Katie Barber" userId="d9183479-f6de-4910-bc0b-62a311480e82" providerId="ADAL" clId="{7487114D-1575-459A-9FD7-88D7BDAEF74D}" dt="2023-07-04T13:12:45.798" v="585" actId="478"/>
          <ac:spMkLst>
            <pc:docMk/>
            <pc:sldMk cId="330609998" sldId="265"/>
            <ac:spMk id="6" creationId="{7C61F0FE-B016-D0DD-9368-A0C8CE5D7817}"/>
          </ac:spMkLst>
        </pc:spChg>
        <pc:spChg chg="add mod">
          <ac:chgData name="Katie Barber" userId="d9183479-f6de-4910-bc0b-62a311480e82" providerId="ADAL" clId="{7487114D-1575-459A-9FD7-88D7BDAEF74D}" dt="2023-07-04T13:13:16.745" v="648" actId="20577"/>
          <ac:spMkLst>
            <pc:docMk/>
            <pc:sldMk cId="330609998" sldId="265"/>
            <ac:spMk id="7" creationId="{18399C2A-5EF2-8BF3-3714-894DCC02E095}"/>
          </ac:spMkLst>
        </pc:spChg>
        <pc:spChg chg="add mod">
          <ac:chgData name="Katie Barber" userId="d9183479-f6de-4910-bc0b-62a311480e82" providerId="ADAL" clId="{7487114D-1575-459A-9FD7-88D7BDAEF74D}" dt="2023-07-04T13:12:13.328" v="555" actId="122"/>
          <ac:spMkLst>
            <pc:docMk/>
            <pc:sldMk cId="330609998" sldId="265"/>
            <ac:spMk id="10" creationId="{CD502235-43D5-FCF5-7D8A-C7ECD3ED32D5}"/>
          </ac:spMkLst>
        </pc:spChg>
        <pc:picChg chg="add mod">
          <ac:chgData name="Katie Barber" userId="d9183479-f6de-4910-bc0b-62a311480e82" providerId="ADAL" clId="{7487114D-1575-459A-9FD7-88D7BDAEF74D}" dt="2023-07-04T13:03:59.594" v="279"/>
          <ac:picMkLst>
            <pc:docMk/>
            <pc:sldMk cId="330609998" sldId="265"/>
            <ac:picMk id="4" creationId="{0765917E-6B44-AF10-E3F7-740319B3B1D1}"/>
          </ac:picMkLst>
        </pc:picChg>
        <pc:picChg chg="add mod">
          <ac:chgData name="Katie Barber" userId="d9183479-f6de-4910-bc0b-62a311480e82" providerId="ADAL" clId="{7487114D-1575-459A-9FD7-88D7BDAEF74D}" dt="2023-07-04T13:04:05.018" v="281"/>
          <ac:picMkLst>
            <pc:docMk/>
            <pc:sldMk cId="330609998" sldId="265"/>
            <ac:picMk id="5" creationId="{A7688B04-0A15-0DD6-F3B3-DB9FB8EADFB5}"/>
          </ac:picMkLst>
        </pc:picChg>
        <pc:picChg chg="add mod">
          <ac:chgData name="Katie Barber" userId="d9183479-f6de-4910-bc0b-62a311480e82" providerId="ADAL" clId="{7487114D-1575-459A-9FD7-88D7BDAEF74D}" dt="2023-07-04T13:09:48.638" v="423" actId="1076"/>
          <ac:picMkLst>
            <pc:docMk/>
            <pc:sldMk cId="330609998" sldId="265"/>
            <ac:picMk id="9" creationId="{55C249BA-8A38-20AE-97F1-5FA0E6733EF6}"/>
          </ac:picMkLst>
        </pc:picChg>
        <pc:picChg chg="add mod">
          <ac:chgData name="Katie Barber" userId="d9183479-f6de-4910-bc0b-62a311480e82" providerId="ADAL" clId="{7487114D-1575-459A-9FD7-88D7BDAEF74D}" dt="2023-07-04T13:12:07.558" v="553" actId="14100"/>
          <ac:picMkLst>
            <pc:docMk/>
            <pc:sldMk cId="330609998" sldId="265"/>
            <ac:picMk id="12" creationId="{5B85CCBE-7B37-0B06-D14E-C4D32F3DC860}"/>
          </ac:picMkLst>
        </pc:picChg>
      </pc:sldChg>
      <pc:sldChg chg="addSp delSp modSp mod">
        <pc:chgData name="Katie Barber" userId="d9183479-f6de-4910-bc0b-62a311480e82" providerId="ADAL" clId="{7487114D-1575-459A-9FD7-88D7BDAEF74D}" dt="2023-07-04T13:09:00.539" v="416" actId="20577"/>
        <pc:sldMkLst>
          <pc:docMk/>
          <pc:sldMk cId="3449939364" sldId="267"/>
        </pc:sldMkLst>
        <pc:spChg chg="mod">
          <ac:chgData name="Katie Barber" userId="d9183479-f6de-4910-bc0b-62a311480e82" providerId="ADAL" clId="{7487114D-1575-459A-9FD7-88D7BDAEF74D}" dt="2023-07-04T13:03:24.625" v="255" actId="20577"/>
          <ac:spMkLst>
            <pc:docMk/>
            <pc:sldMk cId="3449939364" sldId="267"/>
            <ac:spMk id="2" creationId="{5D2F642E-3ADD-0F06-CF0A-CABE233BA6AB}"/>
          </ac:spMkLst>
        </pc:spChg>
        <pc:spChg chg="del">
          <ac:chgData name="Katie Barber" userId="d9183479-f6de-4910-bc0b-62a311480e82" providerId="ADAL" clId="{7487114D-1575-459A-9FD7-88D7BDAEF74D}" dt="2023-07-04T13:04:53.161" v="294" actId="478"/>
          <ac:spMkLst>
            <pc:docMk/>
            <pc:sldMk cId="3449939364" sldId="267"/>
            <ac:spMk id="3" creationId="{478DCE2B-3C64-22E8-BCB6-FAEABA9B051C}"/>
          </ac:spMkLst>
        </pc:spChg>
        <pc:spChg chg="mod">
          <ac:chgData name="Katie Barber" userId="d9183479-f6de-4910-bc0b-62a311480e82" providerId="ADAL" clId="{7487114D-1575-459A-9FD7-88D7BDAEF74D}" dt="2023-07-04T13:08:18.565" v="403" actId="113"/>
          <ac:spMkLst>
            <pc:docMk/>
            <pc:sldMk cId="3449939364" sldId="267"/>
            <ac:spMk id="4" creationId="{E0E98FA3-1449-4C75-2D33-DD5DA2D9A17D}"/>
          </ac:spMkLst>
        </pc:spChg>
        <pc:spChg chg="mod">
          <ac:chgData name="Katie Barber" userId="d9183479-f6de-4910-bc0b-62a311480e82" providerId="ADAL" clId="{7487114D-1575-459A-9FD7-88D7BDAEF74D}" dt="2023-07-04T13:08:21.627" v="404" actId="113"/>
          <ac:spMkLst>
            <pc:docMk/>
            <pc:sldMk cId="3449939364" sldId="267"/>
            <ac:spMk id="5" creationId="{73D9B926-8F7A-8736-563D-6A12B994717B}"/>
          </ac:spMkLst>
        </pc:spChg>
        <pc:spChg chg="mod">
          <ac:chgData name="Katie Barber" userId="d9183479-f6de-4910-bc0b-62a311480e82" providerId="ADAL" clId="{7487114D-1575-459A-9FD7-88D7BDAEF74D}" dt="2023-07-04T13:08:24.746" v="405" actId="113"/>
          <ac:spMkLst>
            <pc:docMk/>
            <pc:sldMk cId="3449939364" sldId="267"/>
            <ac:spMk id="6" creationId="{93D5167F-1329-B451-F537-DB312254C940}"/>
          </ac:spMkLst>
        </pc:spChg>
        <pc:spChg chg="mod">
          <ac:chgData name="Katie Barber" userId="d9183479-f6de-4910-bc0b-62a311480e82" providerId="ADAL" clId="{7487114D-1575-459A-9FD7-88D7BDAEF74D}" dt="2023-07-04T13:08:29.075" v="408" actId="113"/>
          <ac:spMkLst>
            <pc:docMk/>
            <pc:sldMk cId="3449939364" sldId="267"/>
            <ac:spMk id="8" creationId="{3964ACDB-42A5-6B87-1888-C0B83A8312A2}"/>
          </ac:spMkLst>
        </pc:spChg>
        <pc:spChg chg="del">
          <ac:chgData name="Katie Barber" userId="d9183479-f6de-4910-bc0b-62a311480e82" providerId="ADAL" clId="{7487114D-1575-459A-9FD7-88D7BDAEF74D}" dt="2023-07-04T13:04:11.496" v="282" actId="21"/>
          <ac:spMkLst>
            <pc:docMk/>
            <pc:sldMk cId="3449939364" sldId="267"/>
            <ac:spMk id="9" creationId="{61077757-9520-12A4-DD69-FA0220D78407}"/>
          </ac:spMkLst>
        </pc:spChg>
        <pc:spChg chg="del">
          <ac:chgData name="Katie Barber" userId="d9183479-f6de-4910-bc0b-62a311480e82" providerId="ADAL" clId="{7487114D-1575-459A-9FD7-88D7BDAEF74D}" dt="2023-07-04T13:04:18.073" v="284" actId="21"/>
          <ac:spMkLst>
            <pc:docMk/>
            <pc:sldMk cId="3449939364" sldId="267"/>
            <ac:spMk id="10" creationId="{0A97B82D-05A7-6257-F0AC-A7934C93D261}"/>
          </ac:spMkLst>
        </pc:spChg>
        <pc:spChg chg="add mod">
          <ac:chgData name="Katie Barber" userId="d9183479-f6de-4910-bc0b-62a311480e82" providerId="ADAL" clId="{7487114D-1575-459A-9FD7-88D7BDAEF74D}" dt="2023-07-04T13:09:00.539" v="416" actId="20577"/>
          <ac:spMkLst>
            <pc:docMk/>
            <pc:sldMk cId="3449939364" sldId="267"/>
            <ac:spMk id="11" creationId="{B8C0FB3B-7EE5-26A6-663D-02E9E8FD3C6E}"/>
          </ac:spMkLst>
        </pc:spChg>
        <pc:picChg chg="mod">
          <ac:chgData name="Katie Barber" userId="d9183479-f6de-4910-bc0b-62a311480e82" providerId="ADAL" clId="{7487114D-1575-459A-9FD7-88D7BDAEF74D}" dt="2023-07-04T13:05:21.277" v="304" actId="1076"/>
          <ac:picMkLst>
            <pc:docMk/>
            <pc:sldMk cId="3449939364" sldId="267"/>
            <ac:picMk id="7" creationId="{C76EBB1D-3498-3D87-E93A-E46FC45C5A5A}"/>
          </ac:picMkLst>
        </pc:picChg>
        <pc:picChg chg="del">
          <ac:chgData name="Katie Barber" userId="d9183479-f6de-4910-bc0b-62a311480e82" providerId="ADAL" clId="{7487114D-1575-459A-9FD7-88D7BDAEF74D}" dt="2023-07-04T13:03:57.395" v="278" actId="21"/>
          <ac:picMkLst>
            <pc:docMk/>
            <pc:sldMk cId="3449939364" sldId="267"/>
            <ac:picMk id="1026" creationId="{2D437AD3-0C03-0B26-347D-F31ACE7AD6DA}"/>
          </ac:picMkLst>
        </pc:picChg>
        <pc:picChg chg="del">
          <ac:chgData name="Katie Barber" userId="d9183479-f6de-4910-bc0b-62a311480e82" providerId="ADAL" clId="{7487114D-1575-459A-9FD7-88D7BDAEF74D}" dt="2023-07-04T13:04:02.570" v="280" actId="21"/>
          <ac:picMkLst>
            <pc:docMk/>
            <pc:sldMk cId="3449939364" sldId="267"/>
            <ac:picMk id="1028" creationId="{0FC0665E-0064-935A-CA3F-335DFD780CFB}"/>
          </ac:picMkLst>
        </pc:picChg>
        <pc:picChg chg="mod">
          <ac:chgData name="Katie Barber" userId="d9183479-f6de-4910-bc0b-62a311480e82" providerId="ADAL" clId="{7487114D-1575-459A-9FD7-88D7BDAEF74D}" dt="2023-07-04T13:07:25.893" v="377" actId="1076"/>
          <ac:picMkLst>
            <pc:docMk/>
            <pc:sldMk cId="3449939364" sldId="267"/>
            <ac:picMk id="2050" creationId="{40FBB6C1-73A9-CF55-97DF-0BA3FF086290}"/>
          </ac:picMkLst>
        </pc:picChg>
        <pc:picChg chg="mod">
          <ac:chgData name="Katie Barber" userId="d9183479-f6de-4910-bc0b-62a311480e82" providerId="ADAL" clId="{7487114D-1575-459A-9FD7-88D7BDAEF74D}" dt="2023-07-04T13:05:04.437" v="297" actId="1076"/>
          <ac:picMkLst>
            <pc:docMk/>
            <pc:sldMk cId="3449939364" sldId="267"/>
            <ac:picMk id="3074" creationId="{4E799667-1F6D-42F0-EB61-6854032144C6}"/>
          </ac:picMkLst>
        </pc:picChg>
        <pc:picChg chg="mod">
          <ac:chgData name="Katie Barber" userId="d9183479-f6de-4910-bc0b-62a311480e82" providerId="ADAL" clId="{7487114D-1575-459A-9FD7-88D7BDAEF74D}" dt="2023-07-04T13:05:09.357" v="299" actId="1076"/>
          <ac:picMkLst>
            <pc:docMk/>
            <pc:sldMk cId="3449939364" sldId="267"/>
            <ac:picMk id="3076" creationId="{C41C3897-7EE7-AC30-69AD-7C4ED9425FF0}"/>
          </ac:picMkLst>
        </pc:picChg>
        <pc:picChg chg="mod">
          <ac:chgData name="Katie Barber" userId="d9183479-f6de-4910-bc0b-62a311480e82" providerId="ADAL" clId="{7487114D-1575-459A-9FD7-88D7BDAEF74D}" dt="2023-07-04T13:05:16.069" v="301" actId="1076"/>
          <ac:picMkLst>
            <pc:docMk/>
            <pc:sldMk cId="3449939364" sldId="267"/>
            <ac:picMk id="3078" creationId="{A3EDDC7D-BE92-C3A0-61F0-07B03539090F}"/>
          </ac:picMkLst>
        </pc:picChg>
      </pc:sldChg>
      <pc:sldChg chg="del">
        <pc:chgData name="Katie Barber" userId="d9183479-f6de-4910-bc0b-62a311480e82" providerId="ADAL" clId="{7487114D-1575-459A-9FD7-88D7BDAEF74D}" dt="2023-07-04T13:13:32.426" v="649" actId="2696"/>
        <pc:sldMkLst>
          <pc:docMk/>
          <pc:sldMk cId="1450865433" sldId="268"/>
        </pc:sldMkLst>
      </pc:sldChg>
      <pc:sldChg chg="del">
        <pc:chgData name="Katie Barber" userId="d9183479-f6de-4910-bc0b-62a311480e82" providerId="ADAL" clId="{7487114D-1575-459A-9FD7-88D7BDAEF74D}" dt="2023-07-04T13:13:38.028" v="650" actId="47"/>
        <pc:sldMkLst>
          <pc:docMk/>
          <pc:sldMk cId="3294669206" sldId="269"/>
        </pc:sldMkLst>
      </pc:sldChg>
      <pc:sldChg chg="del">
        <pc:chgData name="Katie Barber" userId="d9183479-f6de-4910-bc0b-62a311480e82" providerId="ADAL" clId="{7487114D-1575-459A-9FD7-88D7BDAEF74D}" dt="2023-07-04T13:13:38.028" v="650" actId="47"/>
        <pc:sldMkLst>
          <pc:docMk/>
          <pc:sldMk cId="3366885307" sldId="270"/>
        </pc:sldMkLst>
      </pc:sldChg>
      <pc:sldChg chg="del">
        <pc:chgData name="Katie Barber" userId="d9183479-f6de-4910-bc0b-62a311480e82" providerId="ADAL" clId="{7487114D-1575-459A-9FD7-88D7BDAEF74D}" dt="2023-07-04T13:13:38.028" v="650" actId="47"/>
        <pc:sldMkLst>
          <pc:docMk/>
          <pc:sldMk cId="2694896756" sldId="271"/>
        </pc:sldMkLst>
      </pc:sldChg>
      <pc:sldChg chg="addSp delSp modSp mod">
        <pc:chgData name="Katie Barber" userId="d9183479-f6de-4910-bc0b-62a311480e82" providerId="ADAL" clId="{7487114D-1575-459A-9FD7-88D7BDAEF74D}" dt="2023-07-04T13:15:48.070" v="815" actId="403"/>
        <pc:sldMkLst>
          <pc:docMk/>
          <pc:sldMk cId="2872910674" sldId="272"/>
        </pc:sldMkLst>
        <pc:spChg chg="mod">
          <ac:chgData name="Katie Barber" userId="d9183479-f6de-4910-bc0b-62a311480e82" providerId="ADAL" clId="{7487114D-1575-459A-9FD7-88D7BDAEF74D}" dt="2023-07-04T13:14:32.951" v="689" actId="113"/>
          <ac:spMkLst>
            <pc:docMk/>
            <pc:sldMk cId="2872910674" sldId="272"/>
            <ac:spMk id="2" creationId="{5D2F642E-3ADD-0F06-CF0A-CABE233BA6AB}"/>
          </ac:spMkLst>
        </pc:spChg>
        <pc:spChg chg="del mod">
          <ac:chgData name="Katie Barber" userId="d9183479-f6de-4910-bc0b-62a311480e82" providerId="ADAL" clId="{7487114D-1575-459A-9FD7-88D7BDAEF74D}" dt="2023-07-04T13:14:54.249" v="702"/>
          <ac:spMkLst>
            <pc:docMk/>
            <pc:sldMk cId="2872910674" sldId="272"/>
            <ac:spMk id="3" creationId="{478DCE2B-3C64-22E8-BCB6-FAEABA9B051C}"/>
          </ac:spMkLst>
        </pc:spChg>
        <pc:spChg chg="add mod">
          <ac:chgData name="Katie Barber" userId="d9183479-f6de-4910-bc0b-62a311480e82" providerId="ADAL" clId="{7487114D-1575-459A-9FD7-88D7BDAEF74D}" dt="2023-07-04T13:15:48.070" v="815" actId="403"/>
          <ac:spMkLst>
            <pc:docMk/>
            <pc:sldMk cId="2872910674" sldId="272"/>
            <ac:spMk id="8" creationId="{BE09F874-8210-224C-428C-4934B49E6BBD}"/>
          </ac:spMkLst>
        </pc:spChg>
        <pc:picChg chg="add mod">
          <ac:chgData name="Katie Barber" userId="d9183479-f6de-4910-bc0b-62a311480e82" providerId="ADAL" clId="{7487114D-1575-459A-9FD7-88D7BDAEF74D}" dt="2023-07-04T13:14:53.838" v="700" actId="1076"/>
          <ac:picMkLst>
            <pc:docMk/>
            <pc:sldMk cId="2872910674" sldId="272"/>
            <ac:picMk id="5" creationId="{B118A654-8200-1E41-9AB4-49AD2A57FE58}"/>
          </ac:picMkLst>
        </pc:picChg>
        <pc:picChg chg="add mod">
          <ac:chgData name="Katie Barber" userId="d9183479-f6de-4910-bc0b-62a311480e82" providerId="ADAL" clId="{7487114D-1575-459A-9FD7-88D7BDAEF74D}" dt="2023-07-04T13:14:52.383" v="699" actId="1076"/>
          <ac:picMkLst>
            <pc:docMk/>
            <pc:sldMk cId="2872910674" sldId="272"/>
            <ac:picMk id="7" creationId="{BE3DD75D-3CAE-E715-654E-4E0F2CEBA148}"/>
          </ac:picMkLst>
        </pc:picChg>
        <pc:picChg chg="del">
          <ac:chgData name="Katie Barber" userId="d9183479-f6de-4910-bc0b-62a311480e82" providerId="ADAL" clId="{7487114D-1575-459A-9FD7-88D7BDAEF74D}" dt="2023-07-04T13:13:49.169" v="652" actId="478"/>
          <ac:picMkLst>
            <pc:docMk/>
            <pc:sldMk cId="2872910674" sldId="272"/>
            <ac:picMk id="1028" creationId="{8E9E1A73-E8C8-F048-0CE1-C2FDF8F6EFF9}"/>
          </ac:picMkLst>
        </pc:picChg>
        <pc:picChg chg="del">
          <ac:chgData name="Katie Barber" userId="d9183479-f6de-4910-bc0b-62a311480e82" providerId="ADAL" clId="{7487114D-1575-459A-9FD7-88D7BDAEF74D}" dt="2023-07-04T13:13:50.262" v="654" actId="478"/>
          <ac:picMkLst>
            <pc:docMk/>
            <pc:sldMk cId="2872910674" sldId="272"/>
            <ac:picMk id="1030" creationId="{5EF9A465-DB09-390B-564F-D6615829BF42}"/>
          </ac:picMkLst>
        </pc:picChg>
        <pc:picChg chg="del">
          <ac:chgData name="Katie Barber" userId="d9183479-f6de-4910-bc0b-62a311480e82" providerId="ADAL" clId="{7487114D-1575-459A-9FD7-88D7BDAEF74D}" dt="2023-07-04T13:13:50.736" v="655" actId="478"/>
          <ac:picMkLst>
            <pc:docMk/>
            <pc:sldMk cId="2872910674" sldId="272"/>
            <ac:picMk id="1032" creationId="{2E904437-9A9B-334A-90BD-E78D8551D0DB}"/>
          </ac:picMkLst>
        </pc:picChg>
        <pc:picChg chg="del">
          <ac:chgData name="Katie Barber" userId="d9183479-f6de-4910-bc0b-62a311480e82" providerId="ADAL" clId="{7487114D-1575-459A-9FD7-88D7BDAEF74D}" dt="2023-07-04T13:13:49.693" v="653" actId="478"/>
          <ac:picMkLst>
            <pc:docMk/>
            <pc:sldMk cId="2872910674" sldId="272"/>
            <ac:picMk id="1034" creationId="{CC4C822F-9134-563A-511F-AAC57D3741CC}"/>
          </ac:picMkLst>
        </pc:picChg>
      </pc:sldChg>
      <pc:sldChg chg="addSp delSp modSp add mod setBg">
        <pc:chgData name="Katie Barber" userId="d9183479-f6de-4910-bc0b-62a311480e82" providerId="ADAL" clId="{7487114D-1575-459A-9FD7-88D7BDAEF74D}" dt="2023-07-04T13:21:41.668" v="1161" actId="20577"/>
        <pc:sldMkLst>
          <pc:docMk/>
          <pc:sldMk cId="655854698" sldId="273"/>
        </pc:sldMkLst>
        <pc:spChg chg="mod">
          <ac:chgData name="Katie Barber" userId="d9183479-f6de-4910-bc0b-62a311480e82" providerId="ADAL" clId="{7487114D-1575-459A-9FD7-88D7BDAEF74D}" dt="2023-07-04T13:21:28.167" v="1142" actId="14100"/>
          <ac:spMkLst>
            <pc:docMk/>
            <pc:sldMk cId="655854698" sldId="273"/>
            <ac:spMk id="2" creationId="{5D2F642E-3ADD-0F06-CF0A-CABE233BA6AB}"/>
          </ac:spMkLst>
        </pc:spChg>
        <pc:spChg chg="mod ord">
          <ac:chgData name="Katie Barber" userId="d9183479-f6de-4910-bc0b-62a311480e82" providerId="ADAL" clId="{7487114D-1575-459A-9FD7-88D7BDAEF74D}" dt="2023-07-04T13:21:41.668" v="1161" actId="20577"/>
          <ac:spMkLst>
            <pc:docMk/>
            <pc:sldMk cId="655854698" sldId="273"/>
            <ac:spMk id="8" creationId="{BE09F874-8210-224C-428C-4934B49E6BBD}"/>
          </ac:spMkLst>
        </pc:spChg>
        <pc:spChg chg="add">
          <ac:chgData name="Katie Barber" userId="d9183479-f6de-4910-bc0b-62a311480e82" providerId="ADAL" clId="{7487114D-1575-459A-9FD7-88D7BDAEF74D}" dt="2023-07-04T13:18:51.685" v="994" actId="26606"/>
          <ac:spMkLst>
            <pc:docMk/>
            <pc:sldMk cId="655854698" sldId="273"/>
            <ac:spMk id="20" creationId="{4513F69C-3D6D-4E72-9289-5BC3584D6D3B}"/>
          </ac:spMkLst>
        </pc:spChg>
        <pc:picChg chg="add mod">
          <ac:chgData name="Katie Barber" userId="d9183479-f6de-4910-bc0b-62a311480e82" providerId="ADAL" clId="{7487114D-1575-459A-9FD7-88D7BDAEF74D}" dt="2023-07-04T13:18:51.685" v="994" actId="26606"/>
          <ac:picMkLst>
            <pc:docMk/>
            <pc:sldMk cId="655854698" sldId="273"/>
            <ac:picMk id="4" creationId="{62B4EAB1-8780-65C5-89B5-49FE68706B16}"/>
          </ac:picMkLst>
        </pc:picChg>
        <pc:picChg chg="del">
          <ac:chgData name="Katie Barber" userId="d9183479-f6de-4910-bc0b-62a311480e82" providerId="ADAL" clId="{7487114D-1575-459A-9FD7-88D7BDAEF74D}" dt="2023-07-04T13:16:21.808" v="832" actId="478"/>
          <ac:picMkLst>
            <pc:docMk/>
            <pc:sldMk cId="655854698" sldId="273"/>
            <ac:picMk id="5" creationId="{B118A654-8200-1E41-9AB4-49AD2A57FE58}"/>
          </ac:picMkLst>
        </pc:picChg>
        <pc:picChg chg="del">
          <ac:chgData name="Katie Barber" userId="d9183479-f6de-4910-bc0b-62a311480e82" providerId="ADAL" clId="{7487114D-1575-459A-9FD7-88D7BDAEF74D}" dt="2023-07-04T13:16:22.285" v="833" actId="478"/>
          <ac:picMkLst>
            <pc:docMk/>
            <pc:sldMk cId="655854698" sldId="273"/>
            <ac:picMk id="7" creationId="{BE3DD75D-3CAE-E715-654E-4E0F2CEBA148}"/>
          </ac:picMkLst>
        </pc:picChg>
        <pc:picChg chg="add mod ord">
          <ac:chgData name="Katie Barber" userId="d9183479-f6de-4910-bc0b-62a311480e82" providerId="ADAL" clId="{7487114D-1575-459A-9FD7-88D7BDAEF74D}" dt="2023-07-04T13:18:51.685" v="994" actId="26606"/>
          <ac:picMkLst>
            <pc:docMk/>
            <pc:sldMk cId="655854698" sldId="273"/>
            <ac:picMk id="9" creationId="{4CE8CB93-4215-5A3E-FC7F-1D2BAAE0DABE}"/>
          </ac:picMkLst>
        </pc:picChg>
        <pc:picChg chg="add mod ord">
          <ac:chgData name="Katie Barber" userId="d9183479-f6de-4910-bc0b-62a311480e82" providerId="ADAL" clId="{7487114D-1575-459A-9FD7-88D7BDAEF74D}" dt="2023-07-04T13:18:51.685" v="994" actId="26606"/>
          <ac:picMkLst>
            <pc:docMk/>
            <pc:sldMk cId="655854698" sldId="273"/>
            <ac:picMk id="11" creationId="{6FD01676-B45B-2D08-A81E-D218BD2B96C0}"/>
          </ac:picMkLst>
        </pc:picChg>
        <pc:picChg chg="add mod">
          <ac:chgData name="Katie Barber" userId="d9183479-f6de-4910-bc0b-62a311480e82" providerId="ADAL" clId="{7487114D-1575-459A-9FD7-88D7BDAEF74D}" dt="2023-07-04T13:18:51.685" v="994" actId="26606"/>
          <ac:picMkLst>
            <pc:docMk/>
            <pc:sldMk cId="655854698" sldId="273"/>
            <ac:picMk id="13" creationId="{FBF6C22B-7B3B-9D75-E517-C37ED3D737FB}"/>
          </ac:picMkLst>
        </pc:picChg>
        <pc:picChg chg="add mod">
          <ac:chgData name="Katie Barber" userId="d9183479-f6de-4910-bc0b-62a311480e82" providerId="ADAL" clId="{7487114D-1575-459A-9FD7-88D7BDAEF74D}" dt="2023-07-04T13:18:51.685" v="994" actId="26606"/>
          <ac:picMkLst>
            <pc:docMk/>
            <pc:sldMk cId="655854698" sldId="273"/>
            <ac:picMk id="15" creationId="{A57C4C28-64AF-0792-0D24-679D762B828F}"/>
          </ac:picMkLst>
        </pc:picChg>
      </pc:sldChg>
      <pc:sldChg chg="del">
        <pc:chgData name="Katie Barber" userId="d9183479-f6de-4910-bc0b-62a311480e82" providerId="ADAL" clId="{7487114D-1575-459A-9FD7-88D7BDAEF74D}" dt="2023-07-04T13:16:12.116" v="817" actId="47"/>
        <pc:sldMkLst>
          <pc:docMk/>
          <pc:sldMk cId="4105463786" sldId="273"/>
        </pc:sldMkLst>
      </pc:sldChg>
      <pc:sldChg chg="del">
        <pc:chgData name="Katie Barber" userId="d9183479-f6de-4910-bc0b-62a311480e82" providerId="ADAL" clId="{7487114D-1575-459A-9FD7-88D7BDAEF74D}" dt="2023-07-04T13:16:12.116" v="817" actId="47"/>
        <pc:sldMkLst>
          <pc:docMk/>
          <pc:sldMk cId="3749272868" sldId="275"/>
        </pc:sldMkLst>
      </pc:sldChg>
      <pc:sldChg chg="del">
        <pc:chgData name="Katie Barber" userId="d9183479-f6de-4910-bc0b-62a311480e82" providerId="ADAL" clId="{7487114D-1575-459A-9FD7-88D7BDAEF74D}" dt="2023-07-04T13:16:03.606" v="816" actId="2696"/>
        <pc:sldMkLst>
          <pc:docMk/>
          <pc:sldMk cId="1845800758" sldId="276"/>
        </pc:sldMkLst>
      </pc:sldChg>
      <pc:sldChg chg="del">
        <pc:chgData name="Katie Barber" userId="d9183479-f6de-4910-bc0b-62a311480e82" providerId="ADAL" clId="{7487114D-1575-459A-9FD7-88D7BDAEF74D}" dt="2023-07-04T13:16:12.116" v="817" actId="47"/>
        <pc:sldMkLst>
          <pc:docMk/>
          <pc:sldMk cId="1112135187" sldId="277"/>
        </pc:sldMkLst>
      </pc:sldChg>
      <pc:sldChg chg="del">
        <pc:chgData name="Katie Barber" userId="d9183479-f6de-4910-bc0b-62a311480e82" providerId="ADAL" clId="{7487114D-1575-459A-9FD7-88D7BDAEF74D}" dt="2023-07-04T13:16:12.116" v="817" actId="47"/>
        <pc:sldMkLst>
          <pc:docMk/>
          <pc:sldMk cId="902523199" sldId="278"/>
        </pc:sldMkLst>
      </pc:sldChg>
      <pc:sldChg chg="del">
        <pc:chgData name="Katie Barber" userId="d9183479-f6de-4910-bc0b-62a311480e82" providerId="ADAL" clId="{7487114D-1575-459A-9FD7-88D7BDAEF74D}" dt="2023-07-04T13:16:12.116" v="817" actId="47"/>
        <pc:sldMkLst>
          <pc:docMk/>
          <pc:sldMk cId="2536104089" sldId="279"/>
        </pc:sldMkLst>
      </pc:sldChg>
      <pc:sldChg chg="del">
        <pc:chgData name="Katie Barber" userId="d9183479-f6de-4910-bc0b-62a311480e82" providerId="ADAL" clId="{7487114D-1575-459A-9FD7-88D7BDAEF74D}" dt="2023-07-04T13:16:12.116" v="817" actId="47"/>
        <pc:sldMkLst>
          <pc:docMk/>
          <pc:sldMk cId="468380937" sldId="280"/>
        </pc:sldMkLst>
      </pc:sldChg>
      <pc:sldChg chg="del">
        <pc:chgData name="Katie Barber" userId="d9183479-f6de-4910-bc0b-62a311480e82" providerId="ADAL" clId="{7487114D-1575-459A-9FD7-88D7BDAEF74D}" dt="2023-07-04T13:16:12.116" v="817" actId="47"/>
        <pc:sldMkLst>
          <pc:docMk/>
          <pc:sldMk cId="2768830956" sldId="281"/>
        </pc:sldMkLst>
      </pc:sldChg>
      <pc:sldChg chg="del">
        <pc:chgData name="Katie Barber" userId="d9183479-f6de-4910-bc0b-62a311480e82" providerId="ADAL" clId="{7487114D-1575-459A-9FD7-88D7BDAEF74D}" dt="2023-07-04T13:16:12.116" v="817" actId="47"/>
        <pc:sldMkLst>
          <pc:docMk/>
          <pc:sldMk cId="3419948104" sldId="283"/>
        </pc:sldMkLst>
      </pc:sldChg>
      <pc:sldChg chg="del">
        <pc:chgData name="Katie Barber" userId="d9183479-f6de-4910-bc0b-62a311480e82" providerId="ADAL" clId="{7487114D-1575-459A-9FD7-88D7BDAEF74D}" dt="2023-07-04T13:16:12.116" v="817" actId="47"/>
        <pc:sldMkLst>
          <pc:docMk/>
          <pc:sldMk cId="2277815089" sldId="284"/>
        </pc:sldMkLst>
      </pc:sldChg>
      <pc:sldChg chg="del">
        <pc:chgData name="Katie Barber" userId="d9183479-f6de-4910-bc0b-62a311480e82" providerId="ADAL" clId="{7487114D-1575-459A-9FD7-88D7BDAEF74D}" dt="2023-07-04T13:16:12.116" v="817" actId="47"/>
        <pc:sldMkLst>
          <pc:docMk/>
          <pc:sldMk cId="1066348813" sldId="285"/>
        </pc:sldMkLst>
      </pc:sldChg>
    </pc:docChg>
  </pc:docChgLst>
  <pc:docChgLst>
    <pc:chgData name="Katie Barber" userId="S::kbarber@ivybank.cheshire.sch.uk::d9183479-f6de-4910-bc0b-62a311480e82" providerId="AD" clId="Web-{729CA605-8B0A-18F0-CF10-3DA0FAC3FC46}"/>
    <pc:docChg chg="modSld">
      <pc:chgData name="Katie Barber" userId="S::kbarber@ivybank.cheshire.sch.uk::d9183479-f6de-4910-bc0b-62a311480e82" providerId="AD" clId="Web-{729CA605-8B0A-18F0-CF10-3DA0FAC3FC46}" dt="2024-07-01T08:45:11.321" v="5" actId="20577"/>
      <pc:docMkLst>
        <pc:docMk/>
      </pc:docMkLst>
      <pc:sldChg chg="modSp">
        <pc:chgData name="Katie Barber" userId="S::kbarber@ivybank.cheshire.sch.uk::d9183479-f6de-4910-bc0b-62a311480e82" providerId="AD" clId="Web-{729CA605-8B0A-18F0-CF10-3DA0FAC3FC46}" dt="2024-07-01T08:45:11.321" v="5" actId="20577"/>
        <pc:sldMkLst>
          <pc:docMk/>
          <pc:sldMk cId="330609998" sldId="265"/>
        </pc:sldMkLst>
        <pc:spChg chg="mod">
          <ac:chgData name="Katie Barber" userId="S::kbarber@ivybank.cheshire.sch.uk::d9183479-f6de-4910-bc0b-62a311480e82" providerId="AD" clId="Web-{729CA605-8B0A-18F0-CF10-3DA0FAC3FC46}" dt="2024-07-01T08:45:11.321" v="5" actId="20577"/>
          <ac:spMkLst>
            <pc:docMk/>
            <pc:sldMk cId="330609998" sldId="265"/>
            <ac:spMk id="7" creationId="{18399C2A-5EF2-8BF3-3714-894DCC02E095}"/>
          </ac:spMkLst>
        </pc:spChg>
      </pc:sldChg>
    </pc:docChg>
  </pc:docChgLst>
  <pc:docChgLst>
    <pc:chgData name="Katie Barber" userId="d9183479-f6de-4910-bc0b-62a311480e82" providerId="ADAL" clId="{9B56F30E-D230-48FC-B98E-77F2C2CAC4E2}"/>
    <pc:docChg chg="modSld">
      <pc:chgData name="Katie Barber" userId="d9183479-f6de-4910-bc0b-62a311480e82" providerId="ADAL" clId="{9B56F30E-D230-48FC-B98E-77F2C2CAC4E2}" dt="2024-07-01T08:45:49.505" v="3" actId="14100"/>
      <pc:docMkLst>
        <pc:docMk/>
      </pc:docMkLst>
      <pc:sldChg chg="addSp modSp">
        <pc:chgData name="Katie Barber" userId="d9183479-f6de-4910-bc0b-62a311480e82" providerId="ADAL" clId="{9B56F30E-D230-48FC-B98E-77F2C2CAC4E2}" dt="2024-07-01T08:45:49.505" v="3" actId="14100"/>
        <pc:sldMkLst>
          <pc:docMk/>
          <pc:sldMk cId="330609998" sldId="265"/>
        </pc:sldMkLst>
        <pc:picChg chg="add mod">
          <ac:chgData name="Katie Barber" userId="d9183479-f6de-4910-bc0b-62a311480e82" providerId="ADAL" clId="{9B56F30E-D230-48FC-B98E-77F2C2CAC4E2}" dt="2024-07-01T08:45:49.505" v="3" actId="14100"/>
          <ac:picMkLst>
            <pc:docMk/>
            <pc:sldMk cId="330609998" sldId="265"/>
            <ac:picMk id="1026" creationId="{C22D39E7-7DA4-786C-DF89-AE5DEA27C43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01/07/2024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01/07/2024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a:solidFill>
                  <a:srgbClr val="E34192"/>
                </a:solidFill>
                <a:latin typeface="Roboto" panose="02000000000000000000" pitchFamily="2" charset="0"/>
                <a:ea typeface="Roboto" panose="02000000000000000000" pitchFamily="2" charset="0"/>
              </a:rPr>
              <a:t>Guidance for Video/Audio in PowerPoints</a:t>
            </a:r>
            <a:endParaRPr lang="en-GB" sz="2800" b="1">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4BF02-6912-4699-94AB-B94BC9AD6326}"/>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44CDDC-1B84-43AF-808F-A27914C8A5B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9ACE251-AACA-4BE1-930C-5D5E553176E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6E760D8-788A-4CB2-A33C-3EFA870E230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A958BEF-E623-4997-8067-3AF9C63378D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F71FBEC-4952-4A34-8062-298954718834}"/>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43E75496-485B-430B-B31A-91D03746129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19330AD-BD83-4B05-A59F-DC4150D55187}"/>
              </a:ext>
            </a:extLst>
          </p:cNvPr>
          <p:cNvSpPr>
            <a:spLocks noGrp="1"/>
          </p:cNvSpPr>
          <p:nvPr>
            <p:ph type="sldNum" sz="quarter" idx="12"/>
          </p:nvPr>
        </p:nvSpPr>
        <p:spPr/>
        <p:txBody>
          <a:bodyPr/>
          <a:lstStyle/>
          <a:p>
            <a:fld id="{F318AE6F-CB24-40B6-8F95-9DD07DE3C361}" type="slidenum">
              <a:rPr lang="en-GB" smtClean="0"/>
              <a:t>‹#›</a:t>
            </a:fld>
            <a:endParaRPr lang="en-GB"/>
          </a:p>
        </p:txBody>
      </p:sp>
    </p:spTree>
    <p:extLst>
      <p:ext uri="{BB962C8B-B14F-4D97-AF65-F5344CB8AC3E}">
        <p14:creationId xmlns:p14="http://schemas.microsoft.com/office/powerpoint/2010/main" val="2829240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786AD-D03B-4CEA-A343-F109C09E577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F7F8412-8170-463E-B043-E7F0525B4206}"/>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29FCBF54-1E46-4C66-82A9-FA258047DB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2074A6F-9449-4D01-B48D-48DFFD96D1F4}"/>
              </a:ext>
            </a:extLst>
          </p:cNvPr>
          <p:cNvSpPr>
            <a:spLocks noGrp="1"/>
          </p:cNvSpPr>
          <p:nvPr>
            <p:ph type="sldNum" sz="quarter" idx="12"/>
          </p:nvPr>
        </p:nvSpPr>
        <p:spPr/>
        <p:txBody>
          <a:bodyPr/>
          <a:lstStyle/>
          <a:p>
            <a:fld id="{F318AE6F-CB24-40B6-8F95-9DD07DE3C361}" type="slidenum">
              <a:rPr lang="en-GB" smtClean="0"/>
              <a:t>‹#›</a:t>
            </a:fld>
            <a:endParaRPr lang="en-GB"/>
          </a:p>
        </p:txBody>
      </p:sp>
    </p:spTree>
    <p:extLst>
      <p:ext uri="{BB962C8B-B14F-4D97-AF65-F5344CB8AC3E}">
        <p14:creationId xmlns:p14="http://schemas.microsoft.com/office/powerpoint/2010/main" val="1731162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677F60-2DF9-4296-AC30-A434E9513601}"/>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B768C8ED-1A1E-4B95-A705-109A8DA79E2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FC4865D-1CFF-4363-9E6C-3F72B690230C}"/>
              </a:ext>
            </a:extLst>
          </p:cNvPr>
          <p:cNvSpPr>
            <a:spLocks noGrp="1"/>
          </p:cNvSpPr>
          <p:nvPr>
            <p:ph type="sldNum" sz="quarter" idx="12"/>
          </p:nvPr>
        </p:nvSpPr>
        <p:spPr/>
        <p:txBody>
          <a:bodyPr/>
          <a:lstStyle/>
          <a:p>
            <a:fld id="{F318AE6F-CB24-40B6-8F95-9DD07DE3C361}" type="slidenum">
              <a:rPr lang="en-GB" smtClean="0"/>
              <a:t>‹#›</a:t>
            </a:fld>
            <a:endParaRPr lang="en-GB"/>
          </a:p>
        </p:txBody>
      </p:sp>
    </p:spTree>
    <p:extLst>
      <p:ext uri="{BB962C8B-B14F-4D97-AF65-F5344CB8AC3E}">
        <p14:creationId xmlns:p14="http://schemas.microsoft.com/office/powerpoint/2010/main" val="3498505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29E2A-D7ED-4F67-9DD6-7E50A8AAE69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66A179-3220-49A6-8987-DDD52778812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C16602-647B-4844-A18C-F7B696413E9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A84614C-5C87-4123-B6C9-37067A5ED5C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489F7E61-0AB1-4EAC-A2AA-0E89DAB5ED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258176-E72C-4503-86EF-BC94E816B64C}"/>
              </a:ext>
            </a:extLst>
          </p:cNvPr>
          <p:cNvSpPr>
            <a:spLocks noGrp="1"/>
          </p:cNvSpPr>
          <p:nvPr>
            <p:ph type="sldNum" sz="quarter" idx="12"/>
          </p:nvPr>
        </p:nvSpPr>
        <p:spPr/>
        <p:txBody>
          <a:bodyPr/>
          <a:lstStyle/>
          <a:p>
            <a:fld id="{F318AE6F-CB24-40B6-8F95-9DD07DE3C361}" type="slidenum">
              <a:rPr lang="en-GB" smtClean="0"/>
              <a:t>‹#›</a:t>
            </a:fld>
            <a:endParaRPr lang="en-GB"/>
          </a:p>
        </p:txBody>
      </p:sp>
    </p:spTree>
    <p:extLst>
      <p:ext uri="{BB962C8B-B14F-4D97-AF65-F5344CB8AC3E}">
        <p14:creationId xmlns:p14="http://schemas.microsoft.com/office/powerpoint/2010/main" val="3621074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02308-2C84-4AC7-97CE-C66EFA3EE9C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095193A-6FD2-477D-9AB0-54A3EF532713}"/>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238CE3D4-54A0-461C-B456-C54913EFE78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82019D3-4226-44F6-B22B-5A12C260B4E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0A8C0125-DF39-4A78-8FA8-254FE3967A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30918C-5E2A-4762-820B-BDBA81D2C356}"/>
              </a:ext>
            </a:extLst>
          </p:cNvPr>
          <p:cNvSpPr>
            <a:spLocks noGrp="1"/>
          </p:cNvSpPr>
          <p:nvPr>
            <p:ph type="sldNum" sz="quarter" idx="12"/>
          </p:nvPr>
        </p:nvSpPr>
        <p:spPr/>
        <p:txBody>
          <a:bodyPr/>
          <a:lstStyle/>
          <a:p>
            <a:fld id="{F318AE6F-CB24-40B6-8F95-9DD07DE3C361}" type="slidenum">
              <a:rPr lang="en-GB" smtClean="0"/>
              <a:t>‹#›</a:t>
            </a:fld>
            <a:endParaRPr lang="en-GB"/>
          </a:p>
        </p:txBody>
      </p:sp>
    </p:spTree>
    <p:extLst>
      <p:ext uri="{BB962C8B-B14F-4D97-AF65-F5344CB8AC3E}">
        <p14:creationId xmlns:p14="http://schemas.microsoft.com/office/powerpoint/2010/main" val="1573635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F829C-5B27-4587-8902-24AFF8A7F49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DFD5C2-D572-4DD6-BC6F-28C2C05A08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DC8C06-A1E6-4C61-8DF6-F8AD3C4964FA}"/>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BBDAF576-1EA2-4DCD-9C31-BD8E45F61D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F722E8-04E0-49A4-AE91-DA09038DA253}"/>
              </a:ext>
            </a:extLst>
          </p:cNvPr>
          <p:cNvSpPr>
            <a:spLocks noGrp="1"/>
          </p:cNvSpPr>
          <p:nvPr>
            <p:ph type="sldNum" sz="quarter" idx="12"/>
          </p:nvPr>
        </p:nvSpPr>
        <p:spPr/>
        <p:txBody>
          <a:bodyPr/>
          <a:lstStyle/>
          <a:p>
            <a:fld id="{F318AE6F-CB24-40B6-8F95-9DD07DE3C361}" type="slidenum">
              <a:rPr lang="en-GB" smtClean="0"/>
              <a:t>‹#›</a:t>
            </a:fld>
            <a:endParaRPr lang="en-GB"/>
          </a:p>
        </p:txBody>
      </p:sp>
    </p:spTree>
    <p:extLst>
      <p:ext uri="{BB962C8B-B14F-4D97-AF65-F5344CB8AC3E}">
        <p14:creationId xmlns:p14="http://schemas.microsoft.com/office/powerpoint/2010/main" val="3740717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A98B2C-B0D1-4277-8E96-1AC88297596C}"/>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176FBF-5545-4E8A-BD99-C6DCDE20DF99}"/>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E07F04-6C7E-4945-A5DE-FDDDCA924A1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8F7D9C7-E2C2-4AB0-BA25-A8F29FCDB20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036D2B-9627-4F34-B1BF-0BF9E1662111}"/>
              </a:ext>
            </a:extLst>
          </p:cNvPr>
          <p:cNvSpPr>
            <a:spLocks noGrp="1"/>
          </p:cNvSpPr>
          <p:nvPr>
            <p:ph type="sldNum" sz="quarter" idx="12"/>
          </p:nvPr>
        </p:nvSpPr>
        <p:spPr/>
        <p:txBody>
          <a:bodyPr/>
          <a:lstStyle/>
          <a:p>
            <a:fld id="{F318AE6F-CB24-40B6-8F95-9DD07DE3C361}" type="slidenum">
              <a:rPr lang="en-GB" smtClean="0"/>
              <a:t>‹#›</a:t>
            </a:fld>
            <a:endParaRPr lang="en-GB"/>
          </a:p>
        </p:txBody>
      </p:sp>
    </p:spTree>
    <p:extLst>
      <p:ext uri="{BB962C8B-B14F-4D97-AF65-F5344CB8AC3E}">
        <p14:creationId xmlns:p14="http://schemas.microsoft.com/office/powerpoint/2010/main" val="3913263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a:p>
        </p:txBody>
      </p:sp>
      <p:pic>
        <p:nvPicPr>
          <p:cNvPr id="20" name="Picture 19" descr="Background pattern&#10;&#10;Description automatically generated">
            <a:extLst>
              <a:ext uri="{FF2B5EF4-FFF2-40B4-BE49-F238E27FC236}">
                <a16:creationId xmlns:a16="http://schemas.microsoft.com/office/drawing/2014/main" id="{AD389A88-64B0-4DBF-BB94-B3B7A105EB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219" b="770"/>
          <a:stretch/>
        </p:blipFill>
        <p:spPr>
          <a:xfrm>
            <a:off x="0" y="0"/>
            <a:ext cx="9144000" cy="6858000"/>
          </a:xfrm>
          <a:prstGeom prst="rect">
            <a:avLst/>
          </a:prstGeom>
        </p:spPr>
      </p:pic>
    </p:spTree>
    <p:extLst>
      <p:ext uri="{BB962C8B-B14F-4D97-AF65-F5344CB8AC3E}">
        <p14:creationId xmlns:p14="http://schemas.microsoft.com/office/powerpoint/2010/main" val="7004617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a:latin typeface="Twinkl" pitchFamily="50" charset="0"/>
              </a:rPr>
              <a:t>Statement 1 Lorem ipsum </a:t>
            </a:r>
            <a:r>
              <a:rPr lang="en-GB" err="1">
                <a:latin typeface="Twinkl" pitchFamily="50" charset="0"/>
              </a:rPr>
              <a:t>dolor</a:t>
            </a:r>
            <a:r>
              <a:rPr lang="en-GB">
                <a:latin typeface="Twinkl" pitchFamily="50" charset="0"/>
              </a:rPr>
              <a:t> sit </a:t>
            </a:r>
            <a:r>
              <a:rPr lang="en-GB" err="1">
                <a:latin typeface="Twinkl" pitchFamily="50" charset="0"/>
              </a:rPr>
              <a:t>amet</a:t>
            </a:r>
            <a:r>
              <a:rPr lang="en-GB">
                <a:latin typeface="Twinkl" pitchFamily="50" charset="0"/>
              </a:rPr>
              <a:t>, </a:t>
            </a:r>
            <a:r>
              <a:rPr lang="en-GB" err="1">
                <a:latin typeface="Twinkl" pitchFamily="50" charset="0"/>
              </a:rPr>
              <a:t>consectetur</a:t>
            </a:r>
            <a:r>
              <a:rPr lang="en-GB">
                <a:latin typeface="Twinkl" pitchFamily="50" charset="0"/>
              </a:rPr>
              <a:t> </a:t>
            </a:r>
            <a:r>
              <a:rPr lang="en-GB" err="1">
                <a:latin typeface="Twinkl" pitchFamily="50" charset="0"/>
              </a:rPr>
              <a:t>adipiscing</a:t>
            </a:r>
            <a:r>
              <a:rPr lang="en-GB">
                <a:latin typeface="Twinkl" pitchFamily="50" charset="0"/>
              </a:rPr>
              <a:t> </a:t>
            </a:r>
            <a:r>
              <a:rPr lang="en-GB" err="1">
                <a:latin typeface="Twinkl" pitchFamily="50" charset="0"/>
              </a:rPr>
              <a:t>elit</a:t>
            </a:r>
            <a:r>
              <a:rPr lang="en-GB">
                <a:latin typeface="Twinkl" pitchFamily="50" charset="0"/>
              </a:rPr>
              <a:t>.</a:t>
            </a:r>
          </a:p>
          <a:p>
            <a:r>
              <a:rPr lang="en-GB">
                <a:latin typeface="Twinkl" pitchFamily="50" charset="0"/>
              </a:rPr>
              <a:t>Statement 2</a:t>
            </a:r>
          </a:p>
          <a:p>
            <a:pPr lvl="1"/>
            <a:r>
              <a:rPr lang="en-GB" sz="180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a:latin typeface="Twinkl" pitchFamily="50" charset="0"/>
              </a:rPr>
              <a:t>Statement 1 Lorem ipsum </a:t>
            </a:r>
            <a:r>
              <a:rPr lang="en-GB" err="1">
                <a:latin typeface="Twinkl" pitchFamily="50" charset="0"/>
              </a:rPr>
              <a:t>dolor</a:t>
            </a:r>
            <a:r>
              <a:rPr lang="en-GB">
                <a:latin typeface="Twinkl" pitchFamily="50" charset="0"/>
              </a:rPr>
              <a:t> sit </a:t>
            </a:r>
            <a:r>
              <a:rPr lang="en-GB" err="1">
                <a:latin typeface="Twinkl" pitchFamily="50" charset="0"/>
              </a:rPr>
              <a:t>amet</a:t>
            </a:r>
            <a:r>
              <a:rPr lang="en-GB">
                <a:latin typeface="Twinkl" pitchFamily="50" charset="0"/>
              </a:rPr>
              <a:t>, </a:t>
            </a:r>
            <a:r>
              <a:rPr lang="en-GB" err="1">
                <a:latin typeface="Twinkl" pitchFamily="50" charset="0"/>
              </a:rPr>
              <a:t>consectetur</a:t>
            </a:r>
            <a:r>
              <a:rPr lang="en-GB">
                <a:latin typeface="Twinkl" pitchFamily="50" charset="0"/>
              </a:rPr>
              <a:t> </a:t>
            </a:r>
            <a:r>
              <a:rPr lang="en-GB" err="1">
                <a:latin typeface="Twinkl" pitchFamily="50" charset="0"/>
              </a:rPr>
              <a:t>adipiscing</a:t>
            </a:r>
            <a:r>
              <a:rPr lang="en-GB">
                <a:latin typeface="Twinkl" pitchFamily="50" charset="0"/>
              </a:rPr>
              <a:t> </a:t>
            </a:r>
            <a:r>
              <a:rPr lang="en-GB" err="1">
                <a:latin typeface="Twinkl" pitchFamily="50" charset="0"/>
              </a:rPr>
              <a:t>elit</a:t>
            </a:r>
            <a:r>
              <a:rPr lang="en-GB">
                <a:latin typeface="Twinkl" pitchFamily="50" charset="0"/>
              </a:rPr>
              <a:t>.</a:t>
            </a:r>
          </a:p>
          <a:p>
            <a:r>
              <a:rPr lang="en-GB">
                <a:latin typeface="Twinkl" pitchFamily="50" charset="0"/>
              </a:rPr>
              <a:t>Statement 2</a:t>
            </a:r>
          </a:p>
          <a:p>
            <a:pPr lvl="1"/>
            <a:r>
              <a:rPr lang="en-GB" sz="180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a:t>Aim</a:t>
            </a:r>
            <a:endParaRPr lang="en-GB"/>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a:t>Success Criteria</a:t>
            </a:r>
            <a:endParaRPr lang="en-GB"/>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a:latin typeface="Roboto" panose="02000000000000000000" pitchFamily="2" charset="0"/>
                  <a:ea typeface="Roboto" panose="02000000000000000000" pitchFamily="2" charset="0"/>
                </a:rPr>
                <a:t>To enter slide show mode, go to the </a:t>
              </a:r>
              <a:r>
                <a:rPr lang="en-GB" sz="1400" b="1">
                  <a:latin typeface="Roboto" panose="02000000000000000000" pitchFamily="2" charset="0"/>
                  <a:ea typeface="Roboto" panose="02000000000000000000" pitchFamily="2" charset="0"/>
                </a:rPr>
                <a:t>slide show menu tab </a:t>
              </a:r>
              <a:r>
                <a:rPr lang="en-GB" sz="1400">
                  <a:latin typeface="Roboto" panose="02000000000000000000" pitchFamily="2" charset="0"/>
                  <a:ea typeface="Roboto" panose="02000000000000000000" pitchFamily="2" charset="0"/>
                </a:rPr>
                <a:t>and select either </a:t>
              </a:r>
              <a:r>
                <a:rPr lang="en-GB" sz="1400" b="1">
                  <a:latin typeface="Roboto" panose="02000000000000000000" pitchFamily="2" charset="0"/>
                  <a:ea typeface="Roboto" panose="02000000000000000000" pitchFamily="2" charset="0"/>
                </a:rPr>
                <a:t>from beginning</a:t>
              </a:r>
              <a:r>
                <a:rPr lang="en-GB" sz="1400">
                  <a:latin typeface="Roboto" panose="02000000000000000000" pitchFamily="2" charset="0"/>
                  <a:ea typeface="Roboto" panose="02000000000000000000" pitchFamily="2" charset="0"/>
                </a:rPr>
                <a:t> </a:t>
              </a:r>
              <a:r>
                <a:rPr lang="en-GB" sz="1400" b="1">
                  <a:latin typeface="Roboto" panose="02000000000000000000" pitchFamily="2" charset="0"/>
                  <a:ea typeface="Roboto" panose="02000000000000000000" pitchFamily="2" charset="0"/>
                </a:rPr>
                <a:t>or from current slide</a:t>
              </a:r>
              <a:r>
                <a:rPr lang="en-GB" sz="140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a:latin typeface="Roboto" panose="02000000000000000000" pitchFamily="2" charset="0"/>
                <a:ea typeface="Roboto" panose="02000000000000000000" pitchFamily="2" charset="0"/>
              </a:rPr>
              <a:t>We hope you find the information on our website and resources useful. </a:t>
            </a:r>
            <a:endParaRPr lang="en-GB" sz="140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a:solidFill>
                  <a:srgbClr val="E34192"/>
                </a:solidFill>
                <a:latin typeface="Roboto" panose="02000000000000000000" pitchFamily="2" charset="0"/>
                <a:ea typeface="Roboto" panose="02000000000000000000" pitchFamily="2" charset="0"/>
              </a:rPr>
              <a:t>Disclaimer/s</a:t>
            </a:r>
            <a:endParaRPr lang="en-GB" sz="2800" b="1">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a:latin typeface="Roboto" panose="02000000000000000000" pitchFamily="2" charset="0"/>
                <a:ea typeface="Roboto" panose="02000000000000000000" pitchFamily="2" charset="0"/>
              </a:rPr>
              <a:t>We hope you find the information on our website and resources useful. </a:t>
            </a:r>
            <a:endParaRPr lang="en-GB" sz="140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err="1">
                  <a:latin typeface="Roboto" panose="02000000000000000000" pitchFamily="2" charset="0"/>
                  <a:ea typeface="Roboto" panose="02000000000000000000" pitchFamily="2" charset="0"/>
                </a:rPr>
                <a:t>Twinkl</a:t>
              </a:r>
              <a:r>
                <a:rPr lang="en-GB" sz="140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err="1">
                  <a:latin typeface="Roboto" panose="02000000000000000000" pitchFamily="2" charset="0"/>
                  <a:ea typeface="Roboto" panose="02000000000000000000" pitchFamily="2" charset="0"/>
                </a:rPr>
                <a:t>TwinklCares</a:t>
              </a:r>
              <a:r>
                <a:rPr lang="en-GB" sz="140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a:solidFill>
                  <a:srgbClr val="E34192"/>
                </a:solidFill>
                <a:latin typeface="Roboto" panose="02000000000000000000" pitchFamily="2" charset="0"/>
                <a:ea typeface="Roboto" panose="02000000000000000000" pitchFamily="2" charset="0"/>
              </a:rPr>
              <a:t>Disclaimer/s</a:t>
            </a:r>
            <a:endParaRPr lang="en-GB" sz="2800" b="1">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a:latin typeface="Roboto" panose="02000000000000000000" pitchFamily="2" charset="0"/>
                <a:ea typeface="Roboto" panose="02000000000000000000" pitchFamily="2" charset="0"/>
              </a:rPr>
              <a:t>We hope you find the information on our website and resources useful. </a:t>
            </a:r>
            <a:endParaRPr lang="en-GB" sz="140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a:latin typeface="Roboto" panose="02000000000000000000" pitchFamily="2" charset="0"/>
                  <a:ea typeface="Roboto" panose="02000000000000000000" pitchFamily="2" charset="0"/>
                </a:rPr>
                <a:t>This resource contains links to external video websites. These websites often have </a:t>
              </a:r>
              <a:r>
                <a:rPr lang="en-GB" sz="1400" err="1">
                  <a:latin typeface="Roboto" panose="02000000000000000000" pitchFamily="2" charset="0"/>
                  <a:ea typeface="Roboto" panose="02000000000000000000" pitchFamily="2" charset="0"/>
                </a:rPr>
                <a:t>autoplay</a:t>
              </a:r>
              <a:r>
                <a:rPr lang="en-GB" sz="140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err="1">
                  <a:latin typeface="Roboto" panose="02000000000000000000" pitchFamily="2" charset="0"/>
                  <a:ea typeface="Roboto" panose="02000000000000000000" pitchFamily="2" charset="0"/>
                </a:rPr>
                <a:t>Twinkl</a:t>
              </a:r>
              <a:r>
                <a:rPr lang="en-GB" sz="140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err="1">
                  <a:latin typeface="Roboto" panose="02000000000000000000" pitchFamily="2" charset="0"/>
                  <a:ea typeface="Roboto" panose="02000000000000000000" pitchFamily="2" charset="0"/>
                </a:rPr>
                <a:t>Twinkl</a:t>
              </a:r>
              <a:r>
                <a:rPr lang="en-GB" sz="140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err="1">
                  <a:latin typeface="Roboto" panose="02000000000000000000" pitchFamily="2" charset="0"/>
                  <a:ea typeface="Roboto" panose="02000000000000000000" pitchFamily="2" charset="0"/>
                </a:rPr>
                <a:t>TwinklCares</a:t>
              </a:r>
              <a:r>
                <a:rPr lang="en-GB" sz="1400">
                  <a:latin typeface="Roboto" panose="02000000000000000000" pitchFamily="2" charset="0"/>
                  <a:ea typeface="Roboto" panose="02000000000000000000" pitchFamily="2" charset="0"/>
                </a:rPr>
                <a:t> and we will try to fix it, although we can assume no responsibility if this is </a:t>
              </a:r>
              <a:br>
                <a:rPr lang="en-GB" sz="1400">
                  <a:latin typeface="Roboto" panose="02000000000000000000" pitchFamily="2" charset="0"/>
                  <a:ea typeface="Roboto" panose="02000000000000000000" pitchFamily="2" charset="0"/>
                </a:rPr>
              </a:br>
              <a:r>
                <a:rPr lang="en-GB" sz="140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a:solidFill>
                  <a:srgbClr val="E34192"/>
                </a:solidFill>
                <a:latin typeface="Roboto" panose="02000000000000000000" pitchFamily="2" charset="0"/>
                <a:ea typeface="Roboto" panose="02000000000000000000" pitchFamily="2" charset="0"/>
              </a:rPr>
              <a:t>Disclaimer/s</a:t>
            </a:r>
            <a:endParaRPr lang="en-GB" sz="2800" b="1">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a:latin typeface="Roboto" panose="02000000000000000000" pitchFamily="2" charset="0"/>
                <a:ea typeface="Roboto" panose="02000000000000000000" pitchFamily="2" charset="0"/>
              </a:rPr>
              <a:t>We hope you find the information on our website and resources useful. </a:t>
            </a:r>
            <a:endParaRPr lang="en-GB" sz="140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a:latin typeface="Roboto" panose="02000000000000000000" pitchFamily="2" charset="0"/>
                  <a:ea typeface="Roboto" panose="02000000000000000000" pitchFamily="2" charset="0"/>
                </a:rPr>
                <a:t>Lorem ipsum </a:t>
              </a:r>
              <a:r>
                <a:rPr lang="en-GB" sz="1400" err="1">
                  <a:latin typeface="Roboto" panose="02000000000000000000" pitchFamily="2" charset="0"/>
                  <a:ea typeface="Roboto" panose="02000000000000000000" pitchFamily="2" charset="0"/>
                </a:rPr>
                <a:t>dolor</a:t>
              </a:r>
              <a:r>
                <a:rPr lang="en-GB" sz="1400">
                  <a:latin typeface="Roboto" panose="02000000000000000000" pitchFamily="2" charset="0"/>
                  <a:ea typeface="Roboto" panose="02000000000000000000" pitchFamily="2" charset="0"/>
                </a:rPr>
                <a:t> sit </a:t>
              </a:r>
              <a:r>
                <a:rPr lang="en-GB" sz="1400" err="1">
                  <a:latin typeface="Roboto" panose="02000000000000000000" pitchFamily="2" charset="0"/>
                  <a:ea typeface="Roboto" panose="02000000000000000000" pitchFamily="2" charset="0"/>
                </a:rPr>
                <a:t>amet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consectetur</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adipiscing</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elit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sed</a:t>
              </a:r>
              <a:r>
                <a:rPr lang="en-GB" sz="1400">
                  <a:latin typeface="Roboto" panose="02000000000000000000" pitchFamily="2" charset="0"/>
                  <a:ea typeface="Roboto" panose="02000000000000000000" pitchFamily="2" charset="0"/>
                </a:rPr>
                <a:t> do </a:t>
              </a:r>
              <a:r>
                <a:rPr lang="en-GB" sz="1400" err="1">
                  <a:latin typeface="Roboto" panose="02000000000000000000" pitchFamily="2" charset="0"/>
                  <a:ea typeface="Roboto" panose="02000000000000000000" pitchFamily="2" charset="0"/>
                </a:rPr>
                <a:t>eiusmod</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tempor</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incididunt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ut</a:t>
              </a:r>
              <a:r>
                <a:rPr lang="en-GB" sz="1400">
                  <a:latin typeface="Roboto" panose="02000000000000000000" pitchFamily="2" charset="0"/>
                  <a:ea typeface="Roboto" panose="02000000000000000000" pitchFamily="2" charset="0"/>
                </a:rPr>
                <a:t> labore et dolore magna </a:t>
              </a:r>
              <a:r>
                <a:rPr lang="en-GB" sz="1400" err="1">
                  <a:latin typeface="Roboto" panose="02000000000000000000" pitchFamily="2" charset="0"/>
                  <a:ea typeface="Roboto" panose="02000000000000000000" pitchFamily="2" charset="0"/>
                </a:rPr>
                <a:t>aliqua</a:t>
              </a:r>
              <a:r>
                <a:rPr lang="en-GB" sz="1400">
                  <a:latin typeface="Roboto" panose="02000000000000000000" pitchFamily="2" charset="0"/>
                  <a:ea typeface="Roboto" panose="02000000000000000000" pitchFamily="2" charset="0"/>
                </a:rPr>
                <a:t>. Ut </a:t>
              </a:r>
              <a:r>
                <a:rPr lang="en-GB" sz="1400" err="1">
                  <a:latin typeface="Roboto" panose="02000000000000000000" pitchFamily="2" charset="0"/>
                  <a:ea typeface="Roboto" panose="02000000000000000000" pitchFamily="2" charset="0"/>
                </a:rPr>
                <a:t>enim</a:t>
              </a:r>
              <a:r>
                <a:rPr lang="en-GB" sz="1400">
                  <a:latin typeface="Roboto" panose="02000000000000000000" pitchFamily="2" charset="0"/>
                  <a:ea typeface="Roboto" panose="02000000000000000000" pitchFamily="2" charset="0"/>
                </a:rPr>
                <a:t> ad minim </a:t>
              </a:r>
              <a:r>
                <a:rPr lang="en-GB" sz="1400" err="1">
                  <a:latin typeface="Roboto" panose="02000000000000000000" pitchFamily="2" charset="0"/>
                  <a:ea typeface="Roboto" panose="02000000000000000000" pitchFamily="2" charset="0"/>
                </a:rPr>
                <a:t>veniam</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quis</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nostrud</a:t>
              </a:r>
              <a:r>
                <a:rPr lang="en-GB" sz="1400">
                  <a:latin typeface="Roboto" panose="02000000000000000000" pitchFamily="2" charset="0"/>
                  <a:ea typeface="Roboto" panose="02000000000000000000" pitchFamily="2" charset="0"/>
                </a:rPr>
                <a:t> exercitation </a:t>
              </a:r>
              <a:r>
                <a:rPr lang="en-GB" sz="1400" err="1">
                  <a:latin typeface="Roboto" panose="02000000000000000000" pitchFamily="2" charset="0"/>
                  <a:ea typeface="Roboto" panose="02000000000000000000" pitchFamily="2" charset="0"/>
                </a:rPr>
                <a:t>ullamco</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laboris</a:t>
              </a:r>
              <a:r>
                <a:rPr lang="en-GB" sz="1400">
                  <a:latin typeface="Roboto" panose="02000000000000000000" pitchFamily="2" charset="0"/>
                  <a:ea typeface="Roboto" panose="02000000000000000000" pitchFamily="2" charset="0"/>
                </a:rPr>
                <a:t> nisi </a:t>
              </a:r>
              <a:r>
                <a:rPr lang="en-GB" sz="1400" err="1">
                  <a:latin typeface="Roboto" panose="02000000000000000000" pitchFamily="2" charset="0"/>
                  <a:ea typeface="Roboto" panose="02000000000000000000" pitchFamily="2" charset="0"/>
                </a:rPr>
                <a:t>ut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aliquip</a:t>
              </a:r>
              <a:r>
                <a:rPr lang="en-GB" sz="1400">
                  <a:latin typeface="Roboto" panose="02000000000000000000" pitchFamily="2" charset="0"/>
                  <a:ea typeface="Roboto" panose="02000000000000000000" pitchFamily="2" charset="0"/>
                </a:rPr>
                <a:t> ex </a:t>
              </a:r>
              <a:r>
                <a:rPr lang="en-GB" sz="1400" err="1">
                  <a:latin typeface="Roboto" panose="02000000000000000000" pitchFamily="2" charset="0"/>
                  <a:ea typeface="Roboto" panose="02000000000000000000" pitchFamily="2" charset="0"/>
                </a:rPr>
                <a:t>ea</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commodo</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consequat</a:t>
              </a:r>
              <a:r>
                <a:rPr lang="en-GB" sz="1400">
                  <a:latin typeface="Roboto" panose="02000000000000000000" pitchFamily="2" charset="0"/>
                  <a:ea typeface="Roboto" panose="02000000000000000000" pitchFamily="2" charset="0"/>
                </a:rPr>
                <a:t>. Duis </a:t>
              </a:r>
              <a:r>
                <a:rPr lang="en-GB" sz="1400" err="1">
                  <a:latin typeface="Roboto" panose="02000000000000000000" pitchFamily="2" charset="0"/>
                  <a:ea typeface="Roboto" panose="02000000000000000000" pitchFamily="2" charset="0"/>
                </a:rPr>
                <a:t>aute</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irure</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dolor</a:t>
              </a:r>
              <a:r>
                <a:rPr lang="en-GB" sz="1400">
                  <a:latin typeface="Roboto" panose="02000000000000000000" pitchFamily="2" charset="0"/>
                  <a:ea typeface="Roboto" panose="02000000000000000000" pitchFamily="2" charset="0"/>
                </a:rPr>
                <a:t> in </a:t>
              </a:r>
              <a:r>
                <a:rPr lang="en-GB" sz="1400" err="1">
                  <a:latin typeface="Roboto" panose="02000000000000000000" pitchFamily="2" charset="0"/>
                  <a:ea typeface="Roboto" panose="02000000000000000000" pitchFamily="2" charset="0"/>
                </a:rPr>
                <a:t>reprehenderit</a:t>
              </a:r>
              <a:r>
                <a:rPr lang="en-GB" sz="1400">
                  <a:latin typeface="Roboto" panose="02000000000000000000" pitchFamily="2" charset="0"/>
                  <a:ea typeface="Roboto" panose="02000000000000000000" pitchFamily="2" charset="0"/>
                </a:rPr>
                <a:t> in </a:t>
              </a:r>
              <a:r>
                <a:rPr lang="en-GB" sz="1400" err="1">
                  <a:latin typeface="Roboto" panose="02000000000000000000" pitchFamily="2" charset="0"/>
                  <a:ea typeface="Roboto" panose="02000000000000000000" pitchFamily="2" charset="0"/>
                </a:rPr>
                <a:t>voluptate</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velit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esse</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cillum</a:t>
              </a:r>
              <a:r>
                <a:rPr lang="en-GB" sz="1400">
                  <a:latin typeface="Roboto" panose="02000000000000000000" pitchFamily="2" charset="0"/>
                  <a:ea typeface="Roboto" panose="02000000000000000000" pitchFamily="2" charset="0"/>
                </a:rPr>
                <a:t> dolore </a:t>
              </a:r>
              <a:r>
                <a:rPr lang="en-GB" sz="1400" err="1">
                  <a:latin typeface="Roboto" panose="02000000000000000000" pitchFamily="2" charset="0"/>
                  <a:ea typeface="Roboto" panose="02000000000000000000" pitchFamily="2" charset="0"/>
                </a:rPr>
                <a:t>eu</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fugiat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nulla</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pariatur</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Excepteur</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sint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occaecat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cupidatat</a:t>
              </a:r>
              <a:r>
                <a:rPr lang="en-GB" sz="1400">
                  <a:latin typeface="Roboto" panose="02000000000000000000" pitchFamily="2" charset="0"/>
                  <a:ea typeface="Roboto" panose="02000000000000000000" pitchFamily="2" charset="0"/>
                </a:rPr>
                <a:t> non </a:t>
              </a:r>
              <a:r>
                <a:rPr lang="en-GB" sz="1400" err="1">
                  <a:latin typeface="Roboto" panose="02000000000000000000" pitchFamily="2" charset="0"/>
                  <a:ea typeface="Roboto" panose="02000000000000000000" pitchFamily="2" charset="0"/>
                </a:rPr>
                <a:t>proident</a:t>
              </a:r>
              <a:r>
                <a:rPr lang="en-GB" sz="1400">
                  <a:latin typeface="Roboto" panose="02000000000000000000" pitchFamily="2" charset="0"/>
                  <a:ea typeface="Roboto" panose="02000000000000000000" pitchFamily="2" charset="0"/>
                </a:rPr>
                <a:t>, sunt in culpa qui </a:t>
              </a:r>
              <a:r>
                <a:rPr lang="en-GB" sz="1400" err="1">
                  <a:latin typeface="Roboto" panose="02000000000000000000" pitchFamily="2" charset="0"/>
                  <a:ea typeface="Roboto" panose="02000000000000000000" pitchFamily="2" charset="0"/>
                </a:rPr>
                <a:t>officia</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deserunt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mollit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anim</a:t>
              </a:r>
              <a:r>
                <a:rPr lang="en-GB" sz="1400">
                  <a:latin typeface="Roboto" panose="02000000000000000000" pitchFamily="2" charset="0"/>
                  <a:ea typeface="Roboto" panose="02000000000000000000" pitchFamily="2" charset="0"/>
                </a:rPr>
                <a:t> id </a:t>
              </a:r>
              <a:r>
                <a:rPr lang="en-GB" sz="1400" err="1">
                  <a:latin typeface="Roboto" panose="02000000000000000000" pitchFamily="2" charset="0"/>
                  <a:ea typeface="Roboto" panose="02000000000000000000" pitchFamily="2" charset="0"/>
                </a:rPr>
                <a:t>est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laborum</a:t>
              </a:r>
              <a:r>
                <a:rPr lang="en-GB" sz="140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a:solidFill>
                  <a:srgbClr val="E34192"/>
                </a:solidFill>
                <a:latin typeface="Roboto" panose="02000000000000000000" pitchFamily="2" charset="0"/>
                <a:ea typeface="Roboto" panose="02000000000000000000" pitchFamily="2" charset="0"/>
              </a:rPr>
              <a:t>Disclaimer/s</a:t>
            </a:r>
            <a:endParaRPr lang="en-GB" sz="2800" b="1">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a:latin typeface="Roboto" panose="02000000000000000000" pitchFamily="2" charset="0"/>
                  <a:ea typeface="Roboto" panose="02000000000000000000" pitchFamily="2" charset="0"/>
                </a:rPr>
                <a:t>Lorem ipsum </a:t>
              </a:r>
              <a:r>
                <a:rPr lang="en-GB" sz="1400" err="1">
                  <a:latin typeface="Roboto" panose="02000000000000000000" pitchFamily="2" charset="0"/>
                  <a:ea typeface="Roboto" panose="02000000000000000000" pitchFamily="2" charset="0"/>
                </a:rPr>
                <a:t>dolor</a:t>
              </a:r>
              <a:r>
                <a:rPr lang="en-GB" sz="1400">
                  <a:latin typeface="Roboto" panose="02000000000000000000" pitchFamily="2" charset="0"/>
                  <a:ea typeface="Roboto" panose="02000000000000000000" pitchFamily="2" charset="0"/>
                </a:rPr>
                <a:t> sit </a:t>
              </a:r>
              <a:r>
                <a:rPr lang="en-GB" sz="1400" err="1">
                  <a:latin typeface="Roboto" panose="02000000000000000000" pitchFamily="2" charset="0"/>
                  <a:ea typeface="Roboto" panose="02000000000000000000" pitchFamily="2" charset="0"/>
                </a:rPr>
                <a:t>amet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consectetur</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adipiscing</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elit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sed</a:t>
              </a:r>
              <a:r>
                <a:rPr lang="en-GB" sz="1400">
                  <a:latin typeface="Roboto" panose="02000000000000000000" pitchFamily="2" charset="0"/>
                  <a:ea typeface="Roboto" panose="02000000000000000000" pitchFamily="2" charset="0"/>
                </a:rPr>
                <a:t> do </a:t>
              </a:r>
              <a:r>
                <a:rPr lang="en-GB" sz="1400" err="1">
                  <a:latin typeface="Roboto" panose="02000000000000000000" pitchFamily="2" charset="0"/>
                  <a:ea typeface="Roboto" panose="02000000000000000000" pitchFamily="2" charset="0"/>
                </a:rPr>
                <a:t>eiusmod</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tempor</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incididunt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ut</a:t>
              </a:r>
              <a:r>
                <a:rPr lang="en-GB" sz="1400">
                  <a:latin typeface="Roboto" panose="02000000000000000000" pitchFamily="2" charset="0"/>
                  <a:ea typeface="Roboto" panose="02000000000000000000" pitchFamily="2" charset="0"/>
                </a:rPr>
                <a:t> labore et dolore magna </a:t>
              </a:r>
              <a:r>
                <a:rPr lang="en-GB" sz="1400" err="1">
                  <a:latin typeface="Roboto" panose="02000000000000000000" pitchFamily="2" charset="0"/>
                  <a:ea typeface="Roboto" panose="02000000000000000000" pitchFamily="2" charset="0"/>
                </a:rPr>
                <a:t>aliqua</a:t>
              </a:r>
              <a:r>
                <a:rPr lang="en-GB" sz="1400">
                  <a:latin typeface="Roboto" panose="02000000000000000000" pitchFamily="2" charset="0"/>
                  <a:ea typeface="Roboto" panose="02000000000000000000" pitchFamily="2" charset="0"/>
                </a:rPr>
                <a:t>. Ut </a:t>
              </a:r>
              <a:r>
                <a:rPr lang="en-GB" sz="1400" err="1">
                  <a:latin typeface="Roboto" panose="02000000000000000000" pitchFamily="2" charset="0"/>
                  <a:ea typeface="Roboto" panose="02000000000000000000" pitchFamily="2" charset="0"/>
                </a:rPr>
                <a:t>enim</a:t>
              </a:r>
              <a:r>
                <a:rPr lang="en-GB" sz="1400">
                  <a:latin typeface="Roboto" panose="02000000000000000000" pitchFamily="2" charset="0"/>
                  <a:ea typeface="Roboto" panose="02000000000000000000" pitchFamily="2" charset="0"/>
                </a:rPr>
                <a:t> ad minim </a:t>
              </a:r>
              <a:r>
                <a:rPr lang="en-GB" sz="1400" err="1">
                  <a:latin typeface="Roboto" panose="02000000000000000000" pitchFamily="2" charset="0"/>
                  <a:ea typeface="Roboto" panose="02000000000000000000" pitchFamily="2" charset="0"/>
                </a:rPr>
                <a:t>veniam</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quis</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nostrud</a:t>
              </a:r>
              <a:r>
                <a:rPr lang="en-GB" sz="1400">
                  <a:latin typeface="Roboto" panose="02000000000000000000" pitchFamily="2" charset="0"/>
                  <a:ea typeface="Roboto" panose="02000000000000000000" pitchFamily="2" charset="0"/>
                </a:rPr>
                <a:t> exercitation </a:t>
              </a:r>
              <a:r>
                <a:rPr lang="en-GB" sz="1400" err="1">
                  <a:latin typeface="Roboto" panose="02000000000000000000" pitchFamily="2" charset="0"/>
                  <a:ea typeface="Roboto" panose="02000000000000000000" pitchFamily="2" charset="0"/>
                </a:rPr>
                <a:t>ullamco</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laboris</a:t>
              </a:r>
              <a:r>
                <a:rPr lang="en-GB" sz="1400">
                  <a:latin typeface="Roboto" panose="02000000000000000000" pitchFamily="2" charset="0"/>
                  <a:ea typeface="Roboto" panose="02000000000000000000" pitchFamily="2" charset="0"/>
                </a:rPr>
                <a:t> nisi </a:t>
              </a:r>
              <a:r>
                <a:rPr lang="en-GB" sz="1400" err="1">
                  <a:latin typeface="Roboto" panose="02000000000000000000" pitchFamily="2" charset="0"/>
                  <a:ea typeface="Roboto" panose="02000000000000000000" pitchFamily="2" charset="0"/>
                </a:rPr>
                <a:t>ut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aliquip</a:t>
              </a:r>
              <a:r>
                <a:rPr lang="en-GB" sz="1400">
                  <a:latin typeface="Roboto" panose="02000000000000000000" pitchFamily="2" charset="0"/>
                  <a:ea typeface="Roboto" panose="02000000000000000000" pitchFamily="2" charset="0"/>
                </a:rPr>
                <a:t> ex </a:t>
              </a:r>
              <a:r>
                <a:rPr lang="en-GB" sz="1400" err="1">
                  <a:latin typeface="Roboto" panose="02000000000000000000" pitchFamily="2" charset="0"/>
                  <a:ea typeface="Roboto" panose="02000000000000000000" pitchFamily="2" charset="0"/>
                </a:rPr>
                <a:t>ea</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commodo</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consequat</a:t>
              </a:r>
              <a:r>
                <a:rPr lang="en-GB" sz="1400">
                  <a:latin typeface="Roboto" panose="02000000000000000000" pitchFamily="2" charset="0"/>
                  <a:ea typeface="Roboto" panose="02000000000000000000" pitchFamily="2" charset="0"/>
                </a:rPr>
                <a:t>. Duis </a:t>
              </a:r>
              <a:r>
                <a:rPr lang="en-GB" sz="1400" err="1">
                  <a:latin typeface="Roboto" panose="02000000000000000000" pitchFamily="2" charset="0"/>
                  <a:ea typeface="Roboto" panose="02000000000000000000" pitchFamily="2" charset="0"/>
                </a:rPr>
                <a:t>aute</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irure</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dolor</a:t>
              </a:r>
              <a:r>
                <a:rPr lang="en-GB" sz="1400">
                  <a:latin typeface="Roboto" panose="02000000000000000000" pitchFamily="2" charset="0"/>
                  <a:ea typeface="Roboto" panose="02000000000000000000" pitchFamily="2" charset="0"/>
                </a:rPr>
                <a:t> in </a:t>
              </a:r>
              <a:r>
                <a:rPr lang="en-GB" sz="1400" err="1">
                  <a:latin typeface="Roboto" panose="02000000000000000000" pitchFamily="2" charset="0"/>
                  <a:ea typeface="Roboto" panose="02000000000000000000" pitchFamily="2" charset="0"/>
                </a:rPr>
                <a:t>reprehenderit</a:t>
              </a:r>
              <a:r>
                <a:rPr lang="en-GB" sz="1400">
                  <a:latin typeface="Roboto" panose="02000000000000000000" pitchFamily="2" charset="0"/>
                  <a:ea typeface="Roboto" panose="02000000000000000000" pitchFamily="2" charset="0"/>
                </a:rPr>
                <a:t> in </a:t>
              </a:r>
              <a:r>
                <a:rPr lang="en-GB" sz="1400" err="1">
                  <a:latin typeface="Roboto" panose="02000000000000000000" pitchFamily="2" charset="0"/>
                  <a:ea typeface="Roboto" panose="02000000000000000000" pitchFamily="2" charset="0"/>
                </a:rPr>
                <a:t>voluptate</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velit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esse</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cillum</a:t>
              </a:r>
              <a:r>
                <a:rPr lang="en-GB" sz="1400">
                  <a:latin typeface="Roboto" panose="02000000000000000000" pitchFamily="2" charset="0"/>
                  <a:ea typeface="Roboto" panose="02000000000000000000" pitchFamily="2" charset="0"/>
                </a:rPr>
                <a:t> dolore </a:t>
              </a:r>
              <a:r>
                <a:rPr lang="en-GB" sz="1400" err="1">
                  <a:latin typeface="Roboto" panose="02000000000000000000" pitchFamily="2" charset="0"/>
                  <a:ea typeface="Roboto" panose="02000000000000000000" pitchFamily="2" charset="0"/>
                </a:rPr>
                <a:t>eu</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fugiat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nulla</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pariatur</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Excepteur</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sint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occaecat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cupidatat</a:t>
              </a:r>
              <a:r>
                <a:rPr lang="en-GB" sz="1400">
                  <a:latin typeface="Roboto" panose="02000000000000000000" pitchFamily="2" charset="0"/>
                  <a:ea typeface="Roboto" panose="02000000000000000000" pitchFamily="2" charset="0"/>
                </a:rPr>
                <a:t> non </a:t>
              </a:r>
              <a:r>
                <a:rPr lang="en-GB" sz="1400" err="1">
                  <a:latin typeface="Roboto" panose="02000000000000000000" pitchFamily="2" charset="0"/>
                  <a:ea typeface="Roboto" panose="02000000000000000000" pitchFamily="2" charset="0"/>
                </a:rPr>
                <a:t>proident</a:t>
              </a:r>
              <a:r>
                <a:rPr lang="en-GB" sz="1400">
                  <a:latin typeface="Roboto" panose="02000000000000000000" pitchFamily="2" charset="0"/>
                  <a:ea typeface="Roboto" panose="02000000000000000000" pitchFamily="2" charset="0"/>
                </a:rPr>
                <a:t>, sunt in culpa qui </a:t>
              </a:r>
              <a:r>
                <a:rPr lang="en-GB" sz="1400" err="1">
                  <a:latin typeface="Roboto" panose="02000000000000000000" pitchFamily="2" charset="0"/>
                  <a:ea typeface="Roboto" panose="02000000000000000000" pitchFamily="2" charset="0"/>
                </a:rPr>
                <a:t>officia</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deserunt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mollit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anim</a:t>
              </a:r>
              <a:r>
                <a:rPr lang="en-GB" sz="1400">
                  <a:latin typeface="Roboto" panose="02000000000000000000" pitchFamily="2" charset="0"/>
                  <a:ea typeface="Roboto" panose="02000000000000000000" pitchFamily="2" charset="0"/>
                </a:rPr>
                <a:t> id </a:t>
              </a:r>
              <a:r>
                <a:rPr lang="en-GB" sz="1400" err="1">
                  <a:latin typeface="Roboto" panose="02000000000000000000" pitchFamily="2" charset="0"/>
                  <a:ea typeface="Roboto" panose="02000000000000000000" pitchFamily="2" charset="0"/>
                </a:rPr>
                <a:t>est</a:t>
              </a:r>
              <a:r>
                <a:rPr lang="en-GB" sz="1400">
                  <a:latin typeface="Roboto" panose="02000000000000000000" pitchFamily="2" charset="0"/>
                  <a:ea typeface="Roboto" panose="02000000000000000000" pitchFamily="2" charset="0"/>
                </a:rPr>
                <a:t> </a:t>
              </a:r>
              <a:r>
                <a:rPr lang="en-GB" sz="1400" err="1">
                  <a:latin typeface="Roboto" panose="02000000000000000000" pitchFamily="2" charset="0"/>
                  <a:ea typeface="Roboto" panose="02000000000000000000" pitchFamily="2" charset="0"/>
                </a:rPr>
                <a:t>laborum</a:t>
              </a:r>
              <a:r>
                <a:rPr lang="en-GB" sz="140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D6CAF-4034-4B8F-8B79-2E0D508C044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DED932E8-CA4C-4C22-AC1C-7E123A950F3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B055231-6DCE-4F70-925C-6EE430BBF9E2}"/>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2FA3F12F-DED0-486E-90FB-85493498BB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148067-111B-49C4-95BB-1920932A91F3}"/>
              </a:ext>
            </a:extLst>
          </p:cNvPr>
          <p:cNvSpPr>
            <a:spLocks noGrp="1"/>
          </p:cNvSpPr>
          <p:nvPr>
            <p:ph type="sldNum" sz="quarter" idx="12"/>
          </p:nvPr>
        </p:nvSpPr>
        <p:spPr/>
        <p:txBody>
          <a:bodyPr/>
          <a:lstStyle/>
          <a:p>
            <a:fld id="{F318AE6F-CB24-40B6-8F95-9DD07DE3C361}" type="slidenum">
              <a:rPr lang="en-GB" smtClean="0"/>
              <a:t>‹#›</a:t>
            </a:fld>
            <a:endParaRPr lang="en-GB"/>
          </a:p>
        </p:txBody>
      </p:sp>
    </p:spTree>
    <p:extLst>
      <p:ext uri="{BB962C8B-B14F-4D97-AF65-F5344CB8AC3E}">
        <p14:creationId xmlns:p14="http://schemas.microsoft.com/office/powerpoint/2010/main" val="244754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FA151-2C3D-43DF-A324-51EEE3DB11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C53ED8-CB40-43BF-813D-5999A9CFB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C7C117-8EE4-401A-AF57-32F126CD3FC9}"/>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C86ABA45-4320-475B-BC91-2E8EDCE2CE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C04A64-0D8D-4872-A328-155D9CE7354C}"/>
              </a:ext>
            </a:extLst>
          </p:cNvPr>
          <p:cNvSpPr>
            <a:spLocks noGrp="1"/>
          </p:cNvSpPr>
          <p:nvPr>
            <p:ph type="sldNum" sz="quarter" idx="12"/>
          </p:nvPr>
        </p:nvSpPr>
        <p:spPr/>
        <p:txBody>
          <a:bodyPr/>
          <a:lstStyle/>
          <a:p>
            <a:fld id="{F318AE6F-CB24-40B6-8F95-9DD07DE3C361}" type="slidenum">
              <a:rPr lang="en-GB" smtClean="0"/>
              <a:t>‹#›</a:t>
            </a:fld>
            <a:endParaRPr lang="en-GB"/>
          </a:p>
        </p:txBody>
      </p:sp>
    </p:spTree>
    <p:extLst>
      <p:ext uri="{BB962C8B-B14F-4D97-AF65-F5344CB8AC3E}">
        <p14:creationId xmlns:p14="http://schemas.microsoft.com/office/powerpoint/2010/main" val="1089223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E76BF-1E71-4944-AA77-F6043FE4D922}"/>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46001D8-0C05-4526-A406-830EEC4E8CC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AD17A1-37C5-4701-AABA-85F6C67CB7D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5B956183-71E8-45DC-8D66-D29D089267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CE0720-34FC-4DC3-8AD3-3BF36304EBD3}"/>
              </a:ext>
            </a:extLst>
          </p:cNvPr>
          <p:cNvSpPr>
            <a:spLocks noGrp="1"/>
          </p:cNvSpPr>
          <p:nvPr>
            <p:ph type="sldNum" sz="quarter" idx="12"/>
          </p:nvPr>
        </p:nvSpPr>
        <p:spPr/>
        <p:txBody>
          <a:bodyPr/>
          <a:lstStyle/>
          <a:p>
            <a:fld id="{F318AE6F-CB24-40B6-8F95-9DD07DE3C361}" type="slidenum">
              <a:rPr lang="en-GB" smtClean="0"/>
              <a:t>‹#›</a:t>
            </a:fld>
            <a:endParaRPr lang="en-GB"/>
          </a:p>
        </p:txBody>
      </p:sp>
    </p:spTree>
    <p:extLst>
      <p:ext uri="{BB962C8B-B14F-4D97-AF65-F5344CB8AC3E}">
        <p14:creationId xmlns:p14="http://schemas.microsoft.com/office/powerpoint/2010/main" val="3705397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35E03-EEB7-4D85-8B92-7FBF8681995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9E2952-2660-4BED-8DA6-352BAF8E92F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8A52250-4782-4B04-87A2-72481BF34B4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213D987-0DEA-442E-90E0-76395FD05E38}"/>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B68367A6-E6A9-440D-9D18-FFB3E3CC35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6166F6-630F-41B8-971D-823E93A6D98E}"/>
              </a:ext>
            </a:extLst>
          </p:cNvPr>
          <p:cNvSpPr>
            <a:spLocks noGrp="1"/>
          </p:cNvSpPr>
          <p:nvPr>
            <p:ph type="sldNum" sz="quarter" idx="12"/>
          </p:nvPr>
        </p:nvSpPr>
        <p:spPr/>
        <p:txBody>
          <a:bodyPr/>
          <a:lstStyle/>
          <a:p>
            <a:fld id="{F318AE6F-CB24-40B6-8F95-9DD07DE3C361}" type="slidenum">
              <a:rPr lang="en-GB" smtClean="0"/>
              <a:t>‹#›</a:t>
            </a:fld>
            <a:endParaRPr lang="en-GB"/>
          </a:p>
        </p:txBody>
      </p:sp>
    </p:spTree>
    <p:extLst>
      <p:ext uri="{BB962C8B-B14F-4D97-AF65-F5344CB8AC3E}">
        <p14:creationId xmlns:p14="http://schemas.microsoft.com/office/powerpoint/2010/main" val="41371368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95E809-1C35-455C-AA44-F71F4887921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D9D43D-9899-464F-9284-C0BF8DE82A7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7E3586-914A-409E-A7BE-6ED6FFFFF33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8C88CBF4-527E-4697-A9C2-55D21E1AFEF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8C42C16-94FF-4FFA-9D76-02078C60A7F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318AE6F-CB24-40B6-8F95-9DD07DE3C361}" type="slidenum">
              <a:rPr lang="en-GB" smtClean="0"/>
              <a:t>‹#›</a:t>
            </a:fld>
            <a:endParaRPr lang="en-GB"/>
          </a:p>
        </p:txBody>
      </p:sp>
    </p:spTree>
    <p:extLst>
      <p:ext uri="{BB962C8B-B14F-4D97-AF65-F5344CB8AC3E}">
        <p14:creationId xmlns:p14="http://schemas.microsoft.com/office/powerpoint/2010/main" val="30915938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61" r:id="rId13"/>
    <p:sldLayoutId id="2147483663" r:id="rId14"/>
    <p:sldLayoutId id="2147483666" r:id="rId15"/>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17.xml"/><Relationship Id="rId5" Type="http://schemas.openxmlformats.org/officeDocument/2006/relationships/image" Target="../media/image20.jpeg"/><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7" Type="http://schemas.microsoft.com/office/2007/relationships/hdphoto" Target="../media/hdphoto2.wdp"/><Relationship Id="rId2" Type="http://schemas.openxmlformats.org/officeDocument/2006/relationships/image" Target="../media/image23.JPG"/><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522917" y="127236"/>
            <a:ext cx="7682293" cy="994306"/>
          </a:xfrm>
        </p:spPr>
        <p:txBody>
          <a:bodyPr/>
          <a:lstStyle/>
          <a:p>
            <a:pPr algn="ctr"/>
            <a:r>
              <a:rPr lang="en-US" sz="6000" b="1" dirty="0">
                <a:solidFill>
                  <a:srgbClr val="7E9081"/>
                </a:solidFill>
                <a:ea typeface="Roboto" panose="02000000000000000000" pitchFamily="2" charset="0"/>
              </a:rPr>
              <a:t>Ivy Bank Nursery</a:t>
            </a:r>
            <a:endParaRPr lang="en-GB" sz="6000" b="1" dirty="0">
              <a:solidFill>
                <a:srgbClr val="7E9081"/>
              </a:solidFill>
              <a:ea typeface="Roboto" panose="02000000000000000000" pitchFamily="2" charset="0"/>
            </a:endParaRPr>
          </a:p>
        </p:txBody>
      </p:sp>
      <p:pic>
        <p:nvPicPr>
          <p:cNvPr id="6" name="Twinkl Swatches">
            <a:extLst>
              <a:ext uri="{FF2B5EF4-FFF2-40B4-BE49-F238E27FC236}">
                <a16:creationId xmlns:a16="http://schemas.microsoft.com/office/drawing/2014/main" id="{37917C94-2964-4FCC-B127-12D89E9E4B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04" t="-2794" r="-14111" b="-3307"/>
          <a:stretch/>
        </p:blipFill>
        <p:spPr>
          <a:xfrm>
            <a:off x="-943677" y="765175"/>
            <a:ext cx="841708" cy="3088566"/>
          </a:xfrm>
          <a:prstGeom prst="rect">
            <a:avLst/>
          </a:prstGeom>
          <a:solidFill>
            <a:schemeClr val="bg1"/>
          </a:solidFill>
          <a:ln>
            <a:solidFill>
              <a:schemeClr val="tx1"/>
            </a:solidFill>
          </a:ln>
        </p:spPr>
      </p:pic>
      <p:sp>
        <p:nvSpPr>
          <p:cNvPr id="10" name="Title">
            <a:extLst>
              <a:ext uri="{FF2B5EF4-FFF2-40B4-BE49-F238E27FC236}">
                <a16:creationId xmlns:a16="http://schemas.microsoft.com/office/drawing/2014/main" id="{812F2ED6-9B21-4862-8C61-6114742632C4}"/>
              </a:ext>
            </a:extLst>
          </p:cNvPr>
          <p:cNvSpPr txBox="1">
            <a:spLocks/>
          </p:cNvSpPr>
          <p:nvPr/>
        </p:nvSpPr>
        <p:spPr>
          <a:xfrm>
            <a:off x="4957381" y="193460"/>
            <a:ext cx="3247829" cy="810163"/>
          </a:xfrm>
          <a:prstGeom prst="roundRect">
            <a:avLst>
              <a:gd name="adj" fmla="val 9641"/>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600" kern="1200">
                <a:solidFill>
                  <a:schemeClr val="tx1"/>
                </a:solidFill>
                <a:latin typeface="Twinkl" pitchFamily="2" charset="0"/>
                <a:ea typeface="+mj-ea"/>
                <a:cs typeface="+mj-cs"/>
              </a:defRPr>
            </a:lvl1pPr>
          </a:lstStyle>
          <a:p>
            <a:pPr algn="ctr"/>
            <a:endParaRPr lang="en-GB" sz="3200" b="1">
              <a:ea typeface="Roboto" panose="02000000000000000000" pitchFamily="2" charset="0"/>
            </a:endParaRPr>
          </a:p>
        </p:txBody>
      </p:sp>
      <p:pic>
        <p:nvPicPr>
          <p:cNvPr id="1026" name="Picture 2" descr="Ivy Bank Primary School Logo">
            <a:extLst>
              <a:ext uri="{FF2B5EF4-FFF2-40B4-BE49-F238E27FC236}">
                <a16:creationId xmlns:a16="http://schemas.microsoft.com/office/drawing/2014/main" id="{3F1FFA8F-C958-268C-8698-DC8C66D85B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9355" y="848890"/>
            <a:ext cx="1068688" cy="10686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building, outdoor, house, window&#10;&#10;Description automatically generated">
            <a:extLst>
              <a:ext uri="{FF2B5EF4-FFF2-40B4-BE49-F238E27FC236}">
                <a16:creationId xmlns:a16="http://schemas.microsoft.com/office/drawing/2014/main" id="{322D4881-8D91-32C0-6B3A-982C8A20F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50481" y="1916264"/>
            <a:ext cx="3690489" cy="2756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icture containing cloud, outdoor, tree, sky&#10;&#10;Description automatically generated">
            <a:extLst>
              <a:ext uri="{FF2B5EF4-FFF2-40B4-BE49-F238E27FC236}">
                <a16:creationId xmlns:a16="http://schemas.microsoft.com/office/drawing/2014/main" id="{BCDEE98B-2E4A-90F0-607B-44988A728DE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5400000">
            <a:off x="4268412" y="1950917"/>
            <a:ext cx="3690490" cy="2687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D657337B-27B7-3C1D-C7DB-BBF60E2D709E}"/>
              </a:ext>
            </a:extLst>
          </p:cNvPr>
          <p:cNvSpPr txBox="1"/>
          <p:nvPr/>
        </p:nvSpPr>
        <p:spPr>
          <a:xfrm>
            <a:off x="923277" y="5424256"/>
            <a:ext cx="7281933" cy="1015663"/>
          </a:xfrm>
          <a:prstGeom prst="rect">
            <a:avLst/>
          </a:prstGeom>
          <a:noFill/>
        </p:spPr>
        <p:txBody>
          <a:bodyPr wrap="square" rtlCol="0">
            <a:spAutoFit/>
          </a:bodyPr>
          <a:lstStyle/>
          <a:p>
            <a:pPr algn="ctr"/>
            <a:r>
              <a:rPr lang="en-GB" sz="2000" dirty="0">
                <a:solidFill>
                  <a:srgbClr val="7E9081"/>
                </a:solidFill>
                <a:latin typeface="Twinkl" panose="020B0604020202020204" charset="0"/>
              </a:rPr>
              <a:t>This is your new Nursery. We know you are going to have the most amazing time in Nursery and look forward to meeting you soon!</a:t>
            </a:r>
          </a:p>
        </p:txBody>
      </p:sp>
    </p:spTree>
    <p:extLst>
      <p:ext uri="{BB962C8B-B14F-4D97-AF65-F5344CB8AC3E}">
        <p14:creationId xmlns:p14="http://schemas.microsoft.com/office/powerpoint/2010/main" val="1286237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642E-3ADD-0F06-CF0A-CABE233BA6AB}"/>
              </a:ext>
            </a:extLst>
          </p:cNvPr>
          <p:cNvSpPr>
            <a:spLocks noGrp="1"/>
          </p:cNvSpPr>
          <p:nvPr>
            <p:ph type="title"/>
          </p:nvPr>
        </p:nvSpPr>
        <p:spPr>
          <a:xfrm>
            <a:off x="457196" y="0"/>
            <a:ext cx="8220075" cy="994306"/>
          </a:xfrm>
        </p:spPr>
        <p:txBody>
          <a:bodyPr/>
          <a:lstStyle/>
          <a:p>
            <a:pPr algn="ctr"/>
            <a:r>
              <a:rPr lang="en-US" sz="4000" b="1" dirty="0">
                <a:solidFill>
                  <a:srgbClr val="7E9081"/>
                </a:solidFill>
                <a:ea typeface="Roboto" panose="02000000000000000000" pitchFamily="2" charset="0"/>
              </a:rPr>
              <a:t>My Teachers</a:t>
            </a:r>
            <a:endParaRPr lang="en-GB" sz="4000" dirty="0"/>
          </a:p>
        </p:txBody>
      </p:sp>
      <p:pic>
        <p:nvPicPr>
          <p:cNvPr id="2050" name="Picture 2" descr="Image preview">
            <a:extLst>
              <a:ext uri="{FF2B5EF4-FFF2-40B4-BE49-F238E27FC236}">
                <a16:creationId xmlns:a16="http://schemas.microsoft.com/office/drawing/2014/main" id="{40FBB6C1-73A9-CF55-97DF-0BA3FF0862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4575" y="976565"/>
            <a:ext cx="1269844" cy="190212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preview">
            <a:extLst>
              <a:ext uri="{FF2B5EF4-FFF2-40B4-BE49-F238E27FC236}">
                <a16:creationId xmlns:a16="http://schemas.microsoft.com/office/drawing/2014/main" id="{4E799667-1F6D-42F0-EB61-6854032144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842" y="3209014"/>
            <a:ext cx="1269845" cy="19047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E98FA3-1449-4C75-2D33-DD5DA2D9A17D}"/>
              </a:ext>
            </a:extLst>
          </p:cNvPr>
          <p:cNvSpPr txBox="1"/>
          <p:nvPr/>
        </p:nvSpPr>
        <p:spPr>
          <a:xfrm>
            <a:off x="938328" y="5208963"/>
            <a:ext cx="1358872" cy="830997"/>
          </a:xfrm>
          <a:prstGeom prst="rect">
            <a:avLst/>
          </a:prstGeom>
          <a:noFill/>
        </p:spPr>
        <p:txBody>
          <a:bodyPr wrap="square" rtlCol="0">
            <a:spAutoFit/>
          </a:bodyPr>
          <a:lstStyle/>
          <a:p>
            <a:pPr algn="ctr"/>
            <a:r>
              <a:rPr lang="en-US" sz="1600" dirty="0">
                <a:solidFill>
                  <a:srgbClr val="647266"/>
                </a:solidFill>
                <a:latin typeface="Twinkl" panose="020B0604020202020204" charset="0"/>
              </a:rPr>
              <a:t>Miss Prest</a:t>
            </a:r>
          </a:p>
          <a:p>
            <a:pPr algn="ctr"/>
            <a:r>
              <a:rPr lang="en-US" sz="1600" dirty="0">
                <a:solidFill>
                  <a:srgbClr val="647266"/>
                </a:solidFill>
                <a:latin typeface="Twinkl" panose="020B0604020202020204" charset="0"/>
              </a:rPr>
              <a:t>Teaching Assistant</a:t>
            </a:r>
            <a:endParaRPr lang="en-GB" sz="1600" dirty="0">
              <a:solidFill>
                <a:srgbClr val="647266"/>
              </a:solidFill>
              <a:latin typeface="Twinkl" panose="020B0604020202020204" charset="0"/>
            </a:endParaRPr>
          </a:p>
        </p:txBody>
      </p:sp>
      <p:pic>
        <p:nvPicPr>
          <p:cNvPr id="3076" name="Picture 4" descr="Image preview">
            <a:extLst>
              <a:ext uri="{FF2B5EF4-FFF2-40B4-BE49-F238E27FC236}">
                <a16:creationId xmlns:a16="http://schemas.microsoft.com/office/drawing/2014/main" id="{C41C3897-7EE7-AC30-69AD-7C4ED9425F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8346" y="3293624"/>
            <a:ext cx="1299038" cy="18201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3D9B926-8F7A-8736-563D-6A12B994717B}"/>
              </a:ext>
            </a:extLst>
          </p:cNvPr>
          <p:cNvSpPr txBox="1"/>
          <p:nvPr/>
        </p:nvSpPr>
        <p:spPr>
          <a:xfrm>
            <a:off x="2818346" y="5195748"/>
            <a:ext cx="1358872" cy="830997"/>
          </a:xfrm>
          <a:prstGeom prst="rect">
            <a:avLst/>
          </a:prstGeom>
          <a:noFill/>
        </p:spPr>
        <p:txBody>
          <a:bodyPr wrap="square" rtlCol="0">
            <a:spAutoFit/>
          </a:bodyPr>
          <a:lstStyle/>
          <a:p>
            <a:pPr algn="ctr"/>
            <a:r>
              <a:rPr lang="en-US" sz="1600" dirty="0">
                <a:solidFill>
                  <a:srgbClr val="647266"/>
                </a:solidFill>
                <a:latin typeface="Twinkl" panose="020B0604020202020204" charset="0"/>
              </a:rPr>
              <a:t>Miss Davies</a:t>
            </a:r>
          </a:p>
          <a:p>
            <a:pPr algn="ctr"/>
            <a:r>
              <a:rPr lang="en-US" sz="1600" dirty="0">
                <a:solidFill>
                  <a:srgbClr val="647266"/>
                </a:solidFill>
                <a:latin typeface="Twinkl" panose="020B0604020202020204" charset="0"/>
              </a:rPr>
              <a:t>Teaching Assistant</a:t>
            </a:r>
            <a:endParaRPr lang="en-GB" sz="1600" dirty="0">
              <a:solidFill>
                <a:srgbClr val="647266"/>
              </a:solidFill>
              <a:latin typeface="Twinkl" panose="020B0604020202020204" charset="0"/>
            </a:endParaRPr>
          </a:p>
        </p:txBody>
      </p:sp>
      <p:pic>
        <p:nvPicPr>
          <p:cNvPr id="3078" name="Picture 6" descr="Image preview">
            <a:extLst>
              <a:ext uri="{FF2B5EF4-FFF2-40B4-BE49-F238E27FC236}">
                <a16:creationId xmlns:a16="http://schemas.microsoft.com/office/drawing/2014/main" id="{A3EDDC7D-BE92-C3A0-61F0-07B0353909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112" y="3293624"/>
            <a:ext cx="1289190" cy="1797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D5167F-1329-B451-F537-DB312254C940}"/>
              </a:ext>
            </a:extLst>
          </p:cNvPr>
          <p:cNvSpPr txBox="1"/>
          <p:nvPr/>
        </p:nvSpPr>
        <p:spPr>
          <a:xfrm>
            <a:off x="4698364" y="5208963"/>
            <a:ext cx="1687552" cy="830997"/>
          </a:xfrm>
          <a:prstGeom prst="rect">
            <a:avLst/>
          </a:prstGeom>
          <a:noFill/>
        </p:spPr>
        <p:txBody>
          <a:bodyPr wrap="square" rtlCol="0">
            <a:spAutoFit/>
          </a:bodyPr>
          <a:lstStyle/>
          <a:p>
            <a:pPr algn="ctr"/>
            <a:r>
              <a:rPr lang="en-US" sz="1600" dirty="0">
                <a:solidFill>
                  <a:srgbClr val="647266"/>
                </a:solidFill>
                <a:latin typeface="Twinkl" panose="020B0604020202020204" charset="0"/>
              </a:rPr>
              <a:t>Miss Tomlinson</a:t>
            </a:r>
          </a:p>
          <a:p>
            <a:pPr algn="ctr"/>
            <a:r>
              <a:rPr lang="en-US" sz="1600" dirty="0">
                <a:solidFill>
                  <a:srgbClr val="647266"/>
                </a:solidFill>
                <a:latin typeface="Twinkl" panose="020B0604020202020204" charset="0"/>
              </a:rPr>
              <a:t>Teaching Assistant</a:t>
            </a:r>
            <a:endParaRPr lang="en-GB" sz="1600" dirty="0">
              <a:solidFill>
                <a:srgbClr val="647266"/>
              </a:solidFill>
              <a:latin typeface="Twinkl" panose="020B0604020202020204" charset="0"/>
            </a:endParaRPr>
          </a:p>
        </p:txBody>
      </p:sp>
      <p:pic>
        <p:nvPicPr>
          <p:cNvPr id="7" name="Picture 7">
            <a:extLst>
              <a:ext uri="{FF2B5EF4-FFF2-40B4-BE49-F238E27FC236}">
                <a16:creationId xmlns:a16="http://schemas.microsoft.com/office/drawing/2014/main" id="{C76EBB1D-3498-3D87-E93A-E46FC45C5A5A}"/>
              </a:ext>
            </a:extLst>
          </p:cNvPr>
          <p:cNvPicPr>
            <a:picLocks noChangeAspect="1"/>
          </p:cNvPicPr>
          <p:nvPr/>
        </p:nvPicPr>
        <p:blipFill rotWithShape="1">
          <a:blip r:embed="rId6"/>
          <a:srcRect l="11751" t="26399" r="26148"/>
          <a:stretch/>
        </p:blipFill>
        <p:spPr>
          <a:xfrm>
            <a:off x="6755028" y="3293625"/>
            <a:ext cx="1147250" cy="1820157"/>
          </a:xfrm>
          <a:prstGeom prst="rect">
            <a:avLst/>
          </a:prstGeom>
        </p:spPr>
      </p:pic>
      <p:sp>
        <p:nvSpPr>
          <p:cNvPr id="8" name="TextBox 7">
            <a:extLst>
              <a:ext uri="{FF2B5EF4-FFF2-40B4-BE49-F238E27FC236}">
                <a16:creationId xmlns:a16="http://schemas.microsoft.com/office/drawing/2014/main" id="{3964ACDB-42A5-6B87-1888-C0B83A8312A2}"/>
              </a:ext>
            </a:extLst>
          </p:cNvPr>
          <p:cNvSpPr txBox="1"/>
          <p:nvPr/>
        </p:nvSpPr>
        <p:spPr>
          <a:xfrm>
            <a:off x="6534997" y="5195748"/>
            <a:ext cx="1687552" cy="830997"/>
          </a:xfrm>
          <a:prstGeom prst="rect">
            <a:avLst/>
          </a:prstGeom>
          <a:noFill/>
        </p:spPr>
        <p:txBody>
          <a:bodyPr wrap="square" rtlCol="0">
            <a:spAutoFit/>
          </a:bodyPr>
          <a:lstStyle/>
          <a:p>
            <a:pPr algn="ctr"/>
            <a:r>
              <a:rPr lang="en-US" sz="1600" dirty="0">
                <a:solidFill>
                  <a:srgbClr val="647266"/>
                </a:solidFill>
                <a:latin typeface="Twinkl" panose="020B0604020202020204" charset="0"/>
              </a:rPr>
              <a:t>Mrs Heathcote</a:t>
            </a:r>
          </a:p>
          <a:p>
            <a:pPr algn="ctr"/>
            <a:r>
              <a:rPr lang="en-US" sz="1600" dirty="0">
                <a:solidFill>
                  <a:srgbClr val="647266"/>
                </a:solidFill>
                <a:latin typeface="Twinkl" panose="020B0604020202020204" charset="0"/>
              </a:rPr>
              <a:t>Teaching Assistant</a:t>
            </a:r>
            <a:endParaRPr lang="en-GB" sz="1600" dirty="0">
              <a:solidFill>
                <a:srgbClr val="647266"/>
              </a:solidFill>
              <a:latin typeface="Twinkl" panose="020B0604020202020204" charset="0"/>
            </a:endParaRPr>
          </a:p>
        </p:txBody>
      </p:sp>
      <p:sp>
        <p:nvSpPr>
          <p:cNvPr id="11" name="Speech Bubble: Oval 10">
            <a:extLst>
              <a:ext uri="{FF2B5EF4-FFF2-40B4-BE49-F238E27FC236}">
                <a16:creationId xmlns:a16="http://schemas.microsoft.com/office/drawing/2014/main" id="{B8C0FB3B-7EE5-26A6-663D-02E9E8FD3C6E}"/>
              </a:ext>
            </a:extLst>
          </p:cNvPr>
          <p:cNvSpPr/>
          <p:nvPr/>
        </p:nvSpPr>
        <p:spPr>
          <a:xfrm>
            <a:off x="5681709" y="994305"/>
            <a:ext cx="2672178" cy="1668995"/>
          </a:xfrm>
          <a:prstGeom prst="wedgeEllipseCallout">
            <a:avLst>
              <a:gd name="adj1" fmla="val -66207"/>
              <a:gd name="adj2" fmla="val 178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647266"/>
                </a:solidFill>
                <a:latin typeface="Twinkl" panose="020B0604020202020204" charset="0"/>
              </a:rPr>
              <a:t>Hello! </a:t>
            </a:r>
          </a:p>
          <a:p>
            <a:pPr algn="ctr"/>
            <a:r>
              <a:rPr lang="en-GB" sz="2000" dirty="0">
                <a:solidFill>
                  <a:srgbClr val="647266"/>
                </a:solidFill>
                <a:latin typeface="Twinkl" panose="020B0604020202020204" charset="0"/>
              </a:rPr>
              <a:t>My name is Mrs Barber, I will be your teacher</a:t>
            </a:r>
          </a:p>
        </p:txBody>
      </p:sp>
    </p:spTree>
    <p:extLst>
      <p:ext uri="{BB962C8B-B14F-4D97-AF65-F5344CB8AC3E}">
        <p14:creationId xmlns:p14="http://schemas.microsoft.com/office/powerpoint/2010/main" val="3449939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642E-3ADD-0F06-CF0A-CABE233BA6AB}"/>
              </a:ext>
            </a:extLst>
          </p:cNvPr>
          <p:cNvSpPr>
            <a:spLocks noGrp="1"/>
          </p:cNvSpPr>
          <p:nvPr>
            <p:ph type="title"/>
          </p:nvPr>
        </p:nvSpPr>
        <p:spPr>
          <a:xfrm>
            <a:off x="461962" y="269113"/>
            <a:ext cx="8220075" cy="994306"/>
          </a:xfrm>
        </p:spPr>
        <p:txBody>
          <a:bodyPr/>
          <a:lstStyle/>
          <a:p>
            <a:pPr algn="ctr"/>
            <a:r>
              <a:rPr lang="en-GB" sz="4000" b="1" dirty="0">
                <a:solidFill>
                  <a:srgbClr val="7E9081"/>
                </a:solidFill>
              </a:rPr>
              <a:t>Lunchtime</a:t>
            </a:r>
          </a:p>
        </p:txBody>
      </p:sp>
      <p:pic>
        <p:nvPicPr>
          <p:cNvPr id="4" name="Picture 2" descr="Image preview">
            <a:extLst>
              <a:ext uri="{FF2B5EF4-FFF2-40B4-BE49-F238E27FC236}">
                <a16:creationId xmlns:a16="http://schemas.microsoft.com/office/drawing/2014/main" id="{0765917E-6B44-AF10-E3F7-740319B3B1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3144" y="3897086"/>
            <a:ext cx="1133235" cy="16974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8399C2A-5EF2-8BF3-3714-894DCC02E095}"/>
              </a:ext>
            </a:extLst>
          </p:cNvPr>
          <p:cNvSpPr txBox="1"/>
          <p:nvPr/>
        </p:nvSpPr>
        <p:spPr>
          <a:xfrm>
            <a:off x="1890944" y="5673530"/>
            <a:ext cx="5335479" cy="584775"/>
          </a:xfrm>
          <a:prstGeom prst="rect">
            <a:avLst/>
          </a:prstGeom>
          <a:noFill/>
        </p:spPr>
        <p:txBody>
          <a:bodyPr wrap="square" lIns="91440" tIns="45720" rIns="91440" bIns="45720" rtlCol="0" anchor="t">
            <a:spAutoFit/>
          </a:bodyPr>
          <a:lstStyle/>
          <a:p>
            <a:pPr algn="ctr"/>
            <a:r>
              <a:rPr lang="en-US" sz="1600" dirty="0">
                <a:solidFill>
                  <a:srgbClr val="647266"/>
                </a:solidFill>
                <a:latin typeface="Twinkl"/>
              </a:rPr>
              <a:t>Miss Forshaw and Mrs Hulley help us at lunchtimes.</a:t>
            </a:r>
          </a:p>
          <a:p>
            <a:pPr algn="ctr"/>
            <a:r>
              <a:rPr lang="en-US" sz="1600" dirty="0">
                <a:solidFill>
                  <a:srgbClr val="647266"/>
                </a:solidFill>
                <a:latin typeface="Twinkl" panose="020B0604020202020204" charset="0"/>
              </a:rPr>
              <a:t> </a:t>
            </a:r>
          </a:p>
        </p:txBody>
      </p:sp>
      <p:pic>
        <p:nvPicPr>
          <p:cNvPr id="9" name="Picture 8" descr="A picture containing indoor, wall, flooring, ceiling&#10;&#10;Description automatically generated">
            <a:extLst>
              <a:ext uri="{FF2B5EF4-FFF2-40B4-BE49-F238E27FC236}">
                <a16:creationId xmlns:a16="http://schemas.microsoft.com/office/drawing/2014/main" id="{55C249BA-8A38-20AE-97F1-5FA0E6733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25" y="1468759"/>
            <a:ext cx="2708900" cy="2023314"/>
          </a:xfrm>
          <a:prstGeom prst="rect">
            <a:avLst/>
          </a:prstGeom>
        </p:spPr>
      </p:pic>
      <p:sp>
        <p:nvSpPr>
          <p:cNvPr id="10" name="TextBox 9">
            <a:extLst>
              <a:ext uri="{FF2B5EF4-FFF2-40B4-BE49-F238E27FC236}">
                <a16:creationId xmlns:a16="http://schemas.microsoft.com/office/drawing/2014/main" id="{CD502235-43D5-FCF5-7D8A-C7ECD3ED32D5}"/>
              </a:ext>
            </a:extLst>
          </p:cNvPr>
          <p:cNvSpPr txBox="1"/>
          <p:nvPr/>
        </p:nvSpPr>
        <p:spPr>
          <a:xfrm>
            <a:off x="3630500" y="1572537"/>
            <a:ext cx="2088386" cy="1754326"/>
          </a:xfrm>
          <a:prstGeom prst="rect">
            <a:avLst/>
          </a:prstGeom>
          <a:noFill/>
        </p:spPr>
        <p:txBody>
          <a:bodyPr wrap="square" rtlCol="0">
            <a:spAutoFit/>
          </a:bodyPr>
          <a:lstStyle/>
          <a:p>
            <a:pPr algn="ctr"/>
            <a:r>
              <a:rPr lang="en-GB" dirty="0">
                <a:solidFill>
                  <a:srgbClr val="7E9081"/>
                </a:solidFill>
                <a:latin typeface="Twinkl" panose="020B0604020202020204" charset="0"/>
              </a:rPr>
              <a:t>At lunchtime we eat our dinner in the school hall. After lunch, we go outside and play on the bikes. </a:t>
            </a:r>
          </a:p>
        </p:txBody>
      </p:sp>
      <p:pic>
        <p:nvPicPr>
          <p:cNvPr id="12" name="Picture 11" descr="A group of red and yellow tricycles&#10;&#10;Description automatically generated with medium confidence">
            <a:extLst>
              <a:ext uri="{FF2B5EF4-FFF2-40B4-BE49-F238E27FC236}">
                <a16:creationId xmlns:a16="http://schemas.microsoft.com/office/drawing/2014/main" id="{5B85CCBE-7B37-0B06-D14E-C4D32F3DC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61131" y="1715216"/>
            <a:ext cx="2063804" cy="1541483"/>
          </a:xfrm>
          <a:prstGeom prst="rect">
            <a:avLst/>
          </a:prstGeom>
        </p:spPr>
      </p:pic>
      <p:pic>
        <p:nvPicPr>
          <p:cNvPr id="1026" name="Picture 2" descr="Image preview">
            <a:extLst>
              <a:ext uri="{FF2B5EF4-FFF2-40B4-BE49-F238E27FC236}">
                <a16:creationId xmlns:a16="http://schemas.microsoft.com/office/drawing/2014/main" id="{C22D39E7-7DA4-786C-DF89-AE5DEA27C4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6576" y="3897086"/>
            <a:ext cx="1133235" cy="1699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09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642E-3ADD-0F06-CF0A-CABE233BA6AB}"/>
              </a:ext>
            </a:extLst>
          </p:cNvPr>
          <p:cNvSpPr>
            <a:spLocks noGrp="1"/>
          </p:cNvSpPr>
          <p:nvPr>
            <p:ph type="title"/>
          </p:nvPr>
        </p:nvSpPr>
        <p:spPr>
          <a:xfrm>
            <a:off x="616625" y="33068"/>
            <a:ext cx="8220075" cy="994306"/>
          </a:xfrm>
        </p:spPr>
        <p:txBody>
          <a:bodyPr/>
          <a:lstStyle/>
          <a:p>
            <a:pPr algn="ctr"/>
            <a:r>
              <a:rPr lang="en-GB" sz="4000" b="1" dirty="0">
                <a:solidFill>
                  <a:srgbClr val="7E9081"/>
                </a:solidFill>
              </a:rPr>
              <a:t>Outdoor Area</a:t>
            </a:r>
          </a:p>
        </p:txBody>
      </p:sp>
      <p:pic>
        <p:nvPicPr>
          <p:cNvPr id="5" name="Picture 4" descr="A picture containing building, grass, playground, outdoor&#10;&#10;Description automatically generated">
            <a:extLst>
              <a:ext uri="{FF2B5EF4-FFF2-40B4-BE49-F238E27FC236}">
                <a16:creationId xmlns:a16="http://schemas.microsoft.com/office/drawing/2014/main" id="{B118A654-8200-1E41-9AB4-49AD2A57F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26420" y="1527715"/>
            <a:ext cx="3953908" cy="2953227"/>
          </a:xfrm>
          <a:prstGeom prst="rect">
            <a:avLst/>
          </a:prstGeom>
        </p:spPr>
      </p:pic>
      <p:pic>
        <p:nvPicPr>
          <p:cNvPr id="7" name="Picture 6" descr="A picture containing playground, grass, plant, outdoor&#10;&#10;Description automatically generated">
            <a:extLst>
              <a:ext uri="{FF2B5EF4-FFF2-40B4-BE49-F238E27FC236}">
                <a16:creationId xmlns:a16="http://schemas.microsoft.com/office/drawing/2014/main" id="{BE3DD75D-3CAE-E715-654E-4E0F2CEBA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63673" y="1527714"/>
            <a:ext cx="3953908" cy="2953228"/>
          </a:xfrm>
          <a:prstGeom prst="rect">
            <a:avLst/>
          </a:prstGeom>
        </p:spPr>
      </p:pic>
      <p:sp>
        <p:nvSpPr>
          <p:cNvPr id="8" name="TextBox 7">
            <a:extLst>
              <a:ext uri="{FF2B5EF4-FFF2-40B4-BE49-F238E27FC236}">
                <a16:creationId xmlns:a16="http://schemas.microsoft.com/office/drawing/2014/main" id="{BE09F874-8210-224C-428C-4934B49E6BBD}"/>
              </a:ext>
            </a:extLst>
          </p:cNvPr>
          <p:cNvSpPr txBox="1"/>
          <p:nvPr/>
        </p:nvSpPr>
        <p:spPr>
          <a:xfrm>
            <a:off x="1322773" y="5255581"/>
            <a:ext cx="6498454" cy="707886"/>
          </a:xfrm>
          <a:prstGeom prst="rect">
            <a:avLst/>
          </a:prstGeom>
          <a:noFill/>
        </p:spPr>
        <p:txBody>
          <a:bodyPr wrap="square" rtlCol="0">
            <a:spAutoFit/>
          </a:bodyPr>
          <a:lstStyle/>
          <a:p>
            <a:pPr algn="ctr"/>
            <a:r>
              <a:rPr lang="en-GB" sz="2000" dirty="0">
                <a:solidFill>
                  <a:srgbClr val="7E9081"/>
                </a:solidFill>
                <a:latin typeface="Twinkl" panose="020B0604020202020204" charset="0"/>
              </a:rPr>
              <a:t>This is our outdoor area. We have a sandpit, water tray, tunnel, bridge and lots of toys! </a:t>
            </a:r>
          </a:p>
        </p:txBody>
      </p:sp>
    </p:spTree>
    <p:extLst>
      <p:ext uri="{BB962C8B-B14F-4D97-AF65-F5344CB8AC3E}">
        <p14:creationId xmlns:p14="http://schemas.microsoft.com/office/powerpoint/2010/main" val="2872910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13F69C-3D6D-4E72-9289-5BC3584D6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2F642E-3ADD-0F06-CF0A-CABE233BA6AB}"/>
              </a:ext>
            </a:extLst>
          </p:cNvPr>
          <p:cNvSpPr>
            <a:spLocks noGrp="1"/>
          </p:cNvSpPr>
          <p:nvPr>
            <p:ph type="title"/>
          </p:nvPr>
        </p:nvSpPr>
        <p:spPr>
          <a:xfrm>
            <a:off x="5510354" y="113306"/>
            <a:ext cx="3303274" cy="774461"/>
          </a:xfrm>
        </p:spPr>
        <p:txBody>
          <a:bodyPr vert="horz" lIns="91440" tIns="45720" rIns="91440" bIns="45720" rtlCol="0" anchor="ctr">
            <a:normAutofit/>
          </a:bodyPr>
          <a:lstStyle/>
          <a:p>
            <a:pPr defTabSz="914400"/>
            <a:r>
              <a:rPr lang="en-US" sz="3500" b="1" dirty="0">
                <a:solidFill>
                  <a:srgbClr val="7E9081"/>
                </a:solidFill>
                <a:latin typeface="Twinkl" panose="020B0604020202020204" charset="0"/>
              </a:rPr>
              <a:t>Our Classroom</a:t>
            </a:r>
            <a:endParaRPr lang="en-US" sz="3500" b="1" kern="1200" dirty="0">
              <a:solidFill>
                <a:srgbClr val="7E9081"/>
              </a:solidFill>
              <a:latin typeface="Twinkl" panose="020B0604020202020204" charset="0"/>
            </a:endParaRPr>
          </a:p>
        </p:txBody>
      </p:sp>
      <p:pic>
        <p:nvPicPr>
          <p:cNvPr id="4" name="Picture 3" descr="A picture containing indoor, wall, box, miniature&#10;&#10;Description automatically generated">
            <a:extLst>
              <a:ext uri="{FF2B5EF4-FFF2-40B4-BE49-F238E27FC236}">
                <a16:creationId xmlns:a16="http://schemas.microsoft.com/office/drawing/2014/main" id="{62B4EAB1-8780-65C5-89B5-49FE68706B16}"/>
              </a:ext>
            </a:extLst>
          </p:cNvPr>
          <p:cNvPicPr>
            <a:picLocks noChangeAspect="1"/>
          </p:cNvPicPr>
          <p:nvPr/>
        </p:nvPicPr>
        <p:blipFill rotWithShape="1">
          <a:blip r:embed="rId2">
            <a:extLst>
              <a:ext uri="{28A0092B-C50C-407E-A947-70E740481C1C}">
                <a14:useLocalDpi xmlns:a14="http://schemas.microsoft.com/office/drawing/2010/main" val="0"/>
              </a:ext>
            </a:extLst>
          </a:blip>
          <a:srcRect t="10248" r="2" b="2"/>
          <a:stretch/>
        </p:blipFill>
        <p:spPr>
          <a:xfrm rot="5400000">
            <a:off x="-735406" y="735405"/>
            <a:ext cx="4469126" cy="2998314"/>
          </a:xfrm>
          <a:prstGeom prst="rect">
            <a:avLst/>
          </a:prstGeom>
        </p:spPr>
      </p:pic>
      <p:pic>
        <p:nvPicPr>
          <p:cNvPr id="13" name="Picture 12" descr="A picture containing indoor, wall, paper product, box&#10;&#10;Description automatically generated">
            <a:extLst>
              <a:ext uri="{FF2B5EF4-FFF2-40B4-BE49-F238E27FC236}">
                <a16:creationId xmlns:a16="http://schemas.microsoft.com/office/drawing/2014/main" id="{FBF6C22B-7B3B-9D75-E517-C37ED3D737FB}"/>
              </a:ext>
            </a:extLst>
          </p:cNvPr>
          <p:cNvPicPr>
            <a:picLocks noChangeAspect="1"/>
          </p:cNvPicPr>
          <p:nvPr/>
        </p:nvPicPr>
        <p:blipFill rotWithShape="1">
          <a:blip r:embed="rId3">
            <a:extLst>
              <a:ext uri="{28A0092B-C50C-407E-A947-70E740481C1C}">
                <a14:useLocalDpi xmlns:a14="http://schemas.microsoft.com/office/drawing/2010/main" val="0"/>
              </a:ext>
            </a:extLst>
          </a:blip>
          <a:srcRect l="1416" r="25286" b="-5"/>
          <a:stretch/>
        </p:blipFill>
        <p:spPr>
          <a:xfrm rot="5400000">
            <a:off x="3160156" y="-22107"/>
            <a:ext cx="2226220" cy="2270430"/>
          </a:xfrm>
          <a:prstGeom prst="rect">
            <a:avLst/>
          </a:prstGeom>
        </p:spPr>
      </p:pic>
      <p:pic>
        <p:nvPicPr>
          <p:cNvPr id="11" name="Picture 10" descr="A picture containing indoor, collection, shelving, book&#10;&#10;Description automatically generated">
            <a:extLst>
              <a:ext uri="{FF2B5EF4-FFF2-40B4-BE49-F238E27FC236}">
                <a16:creationId xmlns:a16="http://schemas.microsoft.com/office/drawing/2014/main" id="{6FD01676-B45B-2D08-A81E-D218BD2B96C0}"/>
              </a:ext>
            </a:extLst>
          </p:cNvPr>
          <p:cNvPicPr>
            <a:picLocks noChangeAspect="1"/>
          </p:cNvPicPr>
          <p:nvPr/>
        </p:nvPicPr>
        <p:blipFill rotWithShape="1">
          <a:blip r:embed="rId4">
            <a:extLst>
              <a:ext uri="{28A0092B-C50C-407E-A947-70E740481C1C}">
                <a14:useLocalDpi xmlns:a14="http://schemas.microsoft.com/office/drawing/2010/main" val="0"/>
              </a:ext>
            </a:extLst>
          </a:blip>
          <a:srcRect l="3175" r="29298" b="-5"/>
          <a:stretch/>
        </p:blipFill>
        <p:spPr>
          <a:xfrm rot="5400000">
            <a:off x="3247792" y="2296829"/>
            <a:ext cx="2050948" cy="2270430"/>
          </a:xfrm>
          <a:prstGeom prst="rect">
            <a:avLst/>
          </a:prstGeom>
        </p:spPr>
      </p:pic>
      <p:pic>
        <p:nvPicPr>
          <p:cNvPr id="9" name="Picture 8" descr="A picture containing wall, indoor, cardboard, shipping box&#10;&#10;Description automatically generated">
            <a:extLst>
              <a:ext uri="{FF2B5EF4-FFF2-40B4-BE49-F238E27FC236}">
                <a16:creationId xmlns:a16="http://schemas.microsoft.com/office/drawing/2014/main" id="{4CE8CB93-4215-5A3E-FC7F-1D2BAAE0DABE}"/>
              </a:ext>
            </a:extLst>
          </p:cNvPr>
          <p:cNvPicPr>
            <a:picLocks noChangeAspect="1"/>
          </p:cNvPicPr>
          <p:nvPr/>
        </p:nvPicPr>
        <p:blipFill rotWithShape="1">
          <a:blip r:embed="rId5">
            <a:extLst>
              <a:ext uri="{28A0092B-C50C-407E-A947-70E740481C1C}">
                <a14:useLocalDpi xmlns:a14="http://schemas.microsoft.com/office/drawing/2010/main" val="0"/>
              </a:ext>
            </a:extLst>
          </a:blip>
          <a:srcRect l="21244" r="2461" b="3"/>
          <a:stretch/>
        </p:blipFill>
        <p:spPr>
          <a:xfrm rot="10800000">
            <a:off x="-2787" y="4638290"/>
            <a:ext cx="2265668" cy="2219710"/>
          </a:xfrm>
          <a:prstGeom prst="rect">
            <a:avLst/>
          </a:prstGeom>
        </p:spPr>
      </p:pic>
      <p:pic>
        <p:nvPicPr>
          <p:cNvPr id="15" name="Picture 14" descr="A room with tables and chairs&#10;&#10;Description automatically generated with low confidence">
            <a:extLst>
              <a:ext uri="{FF2B5EF4-FFF2-40B4-BE49-F238E27FC236}">
                <a16:creationId xmlns:a16="http://schemas.microsoft.com/office/drawing/2014/main" id="{A57C4C28-64AF-0792-0D24-679D762B828F}"/>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b="1271"/>
          <a:stretch/>
        </p:blipFill>
        <p:spPr>
          <a:xfrm>
            <a:off x="2388471" y="4629236"/>
            <a:ext cx="3020009" cy="2228764"/>
          </a:xfrm>
          <a:prstGeom prst="rect">
            <a:avLst/>
          </a:prstGeom>
        </p:spPr>
      </p:pic>
      <p:sp>
        <p:nvSpPr>
          <p:cNvPr id="8" name="TextBox 7">
            <a:extLst>
              <a:ext uri="{FF2B5EF4-FFF2-40B4-BE49-F238E27FC236}">
                <a16:creationId xmlns:a16="http://schemas.microsoft.com/office/drawing/2014/main" id="{BE09F874-8210-224C-428C-4934B49E6BBD}"/>
              </a:ext>
            </a:extLst>
          </p:cNvPr>
          <p:cNvSpPr txBox="1"/>
          <p:nvPr/>
        </p:nvSpPr>
        <p:spPr>
          <a:xfrm>
            <a:off x="5627662" y="1690261"/>
            <a:ext cx="3400928" cy="4905848"/>
          </a:xfrm>
          <a:prstGeom prst="rect">
            <a:avLst/>
          </a:prstGeom>
        </p:spPr>
        <p:txBody>
          <a:bodyPr vert="horz" lIns="91440" tIns="45720" rIns="91440" bIns="45720" rtlCol="0">
            <a:normAutofit/>
          </a:bodyPr>
          <a:lstStyle/>
          <a:p>
            <a:pPr>
              <a:lnSpc>
                <a:spcPct val="90000"/>
              </a:lnSpc>
              <a:spcAft>
                <a:spcPts val="600"/>
              </a:spcAft>
            </a:pPr>
            <a:r>
              <a:rPr lang="en-US" sz="2000" dirty="0">
                <a:solidFill>
                  <a:srgbClr val="7E9081"/>
                </a:solidFill>
                <a:latin typeface="Twinkl" panose="020B0604020202020204" charset="0"/>
              </a:rPr>
              <a:t>This is our classroom. We have:</a:t>
            </a:r>
          </a:p>
          <a:p>
            <a:pPr>
              <a:lnSpc>
                <a:spcPct val="90000"/>
              </a:lnSpc>
              <a:spcAft>
                <a:spcPts val="600"/>
              </a:spcAft>
            </a:pPr>
            <a:endParaRPr lang="en-US" sz="2000" dirty="0">
              <a:solidFill>
                <a:srgbClr val="7E9081"/>
              </a:solidFill>
              <a:latin typeface="Twinkl" panose="020B0604020202020204" charset="0"/>
            </a:endParaRPr>
          </a:p>
          <a:p>
            <a:pPr marL="342900" indent="-342900">
              <a:lnSpc>
                <a:spcPct val="90000"/>
              </a:lnSpc>
              <a:spcAft>
                <a:spcPts val="600"/>
              </a:spcAft>
              <a:buFont typeface="Arial" panose="020B0604020202020204" pitchFamily="34" charset="0"/>
              <a:buChar char="•"/>
            </a:pPr>
            <a:r>
              <a:rPr lang="en-US" sz="2000" dirty="0">
                <a:solidFill>
                  <a:srgbClr val="7E9081"/>
                </a:solidFill>
                <a:latin typeface="Twinkl" panose="020B0604020202020204" charset="0"/>
              </a:rPr>
              <a:t>A creative area where you can paint.</a:t>
            </a:r>
          </a:p>
          <a:p>
            <a:pPr marL="342900" indent="-342900">
              <a:lnSpc>
                <a:spcPct val="90000"/>
              </a:lnSpc>
              <a:spcAft>
                <a:spcPts val="600"/>
              </a:spcAft>
              <a:buFont typeface="Arial" panose="020B0604020202020204" pitchFamily="34" charset="0"/>
              <a:buChar char="•"/>
            </a:pPr>
            <a:r>
              <a:rPr lang="en-US" sz="2000" dirty="0">
                <a:solidFill>
                  <a:srgbClr val="7E9081"/>
                </a:solidFill>
                <a:latin typeface="Twinkl" panose="020B0604020202020204" charset="0"/>
              </a:rPr>
              <a:t>A maths area.</a:t>
            </a:r>
          </a:p>
          <a:p>
            <a:pPr marL="342900" indent="-342900">
              <a:lnSpc>
                <a:spcPct val="90000"/>
              </a:lnSpc>
              <a:spcAft>
                <a:spcPts val="600"/>
              </a:spcAft>
              <a:buFont typeface="Arial" panose="020B0604020202020204" pitchFamily="34" charset="0"/>
              <a:buChar char="•"/>
            </a:pPr>
            <a:r>
              <a:rPr lang="en-US" sz="2000" dirty="0">
                <a:solidFill>
                  <a:srgbClr val="7E9081"/>
                </a:solidFill>
                <a:latin typeface="Twinkl" panose="020B0604020202020204" charset="0"/>
              </a:rPr>
              <a:t>A reading area.</a:t>
            </a:r>
          </a:p>
          <a:p>
            <a:pPr marL="342900" indent="-342900">
              <a:lnSpc>
                <a:spcPct val="90000"/>
              </a:lnSpc>
              <a:spcAft>
                <a:spcPts val="600"/>
              </a:spcAft>
              <a:buFont typeface="Arial" panose="020B0604020202020204" pitchFamily="34" charset="0"/>
              <a:buChar char="•"/>
            </a:pPr>
            <a:r>
              <a:rPr lang="en-US" sz="2000" dirty="0">
                <a:solidFill>
                  <a:srgbClr val="7E9081"/>
                </a:solidFill>
                <a:latin typeface="Twinkl" panose="020B0604020202020204" charset="0"/>
              </a:rPr>
              <a:t>A home corner.</a:t>
            </a:r>
          </a:p>
          <a:p>
            <a:pPr marL="342900" indent="-342900">
              <a:lnSpc>
                <a:spcPct val="90000"/>
              </a:lnSpc>
              <a:spcAft>
                <a:spcPts val="600"/>
              </a:spcAft>
              <a:buFont typeface="Arial" panose="020B0604020202020204" pitchFamily="34" charset="0"/>
              <a:buChar char="•"/>
            </a:pPr>
            <a:r>
              <a:rPr lang="en-US" sz="2000" dirty="0">
                <a:solidFill>
                  <a:srgbClr val="7E9081"/>
                </a:solidFill>
                <a:latin typeface="Twinkl" panose="020B0604020202020204" charset="0"/>
              </a:rPr>
              <a:t>Construction area.</a:t>
            </a:r>
          </a:p>
          <a:p>
            <a:pPr marL="342900" indent="-342900">
              <a:lnSpc>
                <a:spcPct val="90000"/>
              </a:lnSpc>
              <a:spcAft>
                <a:spcPts val="600"/>
              </a:spcAft>
              <a:buFont typeface="Arial" panose="020B0604020202020204" pitchFamily="34" charset="0"/>
              <a:buChar char="•"/>
            </a:pPr>
            <a:r>
              <a:rPr lang="en-US" sz="2000" dirty="0">
                <a:solidFill>
                  <a:srgbClr val="7E9081"/>
                </a:solidFill>
                <a:latin typeface="Twinkl" panose="020B0604020202020204" charset="0"/>
              </a:rPr>
              <a:t>Funky Fingers area.</a:t>
            </a:r>
          </a:p>
          <a:p>
            <a:pPr marL="342900" indent="-342900">
              <a:lnSpc>
                <a:spcPct val="90000"/>
              </a:lnSpc>
              <a:spcAft>
                <a:spcPts val="600"/>
              </a:spcAft>
              <a:buFont typeface="Arial" panose="020B0604020202020204" pitchFamily="34" charset="0"/>
              <a:buChar char="•"/>
            </a:pPr>
            <a:r>
              <a:rPr lang="en-US" sz="2000" dirty="0">
                <a:solidFill>
                  <a:srgbClr val="7E9081"/>
                </a:solidFill>
                <a:latin typeface="Twinkl" panose="020B0604020202020204" charset="0"/>
              </a:rPr>
              <a:t>Writing area. </a:t>
            </a:r>
          </a:p>
          <a:p>
            <a:pPr marL="342900" indent="-342900">
              <a:lnSpc>
                <a:spcPct val="90000"/>
              </a:lnSpc>
              <a:spcAft>
                <a:spcPts val="600"/>
              </a:spcAft>
              <a:buFont typeface="Arial" panose="020B0604020202020204" pitchFamily="34" charset="0"/>
              <a:buChar char="•"/>
            </a:pPr>
            <a:r>
              <a:rPr lang="en-US" sz="2000" dirty="0">
                <a:solidFill>
                  <a:srgbClr val="7E9081"/>
                </a:solidFill>
                <a:latin typeface="Twinkl" panose="020B0604020202020204" charset="0"/>
              </a:rPr>
              <a:t>Investigative area. </a:t>
            </a:r>
          </a:p>
          <a:p>
            <a:pPr marL="342900" indent="-342900">
              <a:lnSpc>
                <a:spcPct val="90000"/>
              </a:lnSpc>
              <a:spcAft>
                <a:spcPts val="600"/>
              </a:spcAft>
              <a:buFont typeface="Arial" panose="020B0604020202020204" pitchFamily="34" charset="0"/>
              <a:buChar char="•"/>
            </a:pPr>
            <a:r>
              <a:rPr lang="en-US" sz="2000" dirty="0">
                <a:solidFill>
                  <a:srgbClr val="7E9081"/>
                </a:solidFill>
                <a:latin typeface="Twinkl" panose="020B0604020202020204" charset="0"/>
              </a:rPr>
              <a:t>Small world area. </a:t>
            </a:r>
          </a:p>
          <a:p>
            <a:pPr marL="342900" indent="-342900">
              <a:lnSpc>
                <a:spcPct val="90000"/>
              </a:lnSpc>
              <a:spcAft>
                <a:spcPts val="600"/>
              </a:spcAft>
              <a:buFont typeface="Arial" panose="020B0604020202020204" pitchFamily="34" charset="0"/>
              <a:buChar char="•"/>
            </a:pPr>
            <a:endParaRPr lang="en-US" sz="2000" dirty="0">
              <a:solidFill>
                <a:srgbClr val="7E9081"/>
              </a:solidFill>
              <a:latin typeface="Twinkl" panose="020B0604020202020204" charset="0"/>
            </a:endParaRPr>
          </a:p>
        </p:txBody>
      </p:sp>
    </p:spTree>
    <p:extLst>
      <p:ext uri="{BB962C8B-B14F-4D97-AF65-F5344CB8AC3E}">
        <p14:creationId xmlns:p14="http://schemas.microsoft.com/office/powerpoint/2010/main" val="655854698"/>
      </p:ext>
    </p:extLst>
  </p:cSld>
  <p:clrMapOvr>
    <a:masterClrMapping/>
  </p:clrMapOvr>
</p:sld>
</file>

<file path=ppt/theme/theme1.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5f4f42d-7aea-40fd-8020-be16a36a500e">
      <Terms xmlns="http://schemas.microsoft.com/office/infopath/2007/PartnerControls"/>
    </lcf76f155ced4ddcb4097134ff3c332f>
    <TaxCatchAll xmlns="fffd93f4-e8ca-4f3f-ac62-e18273539e9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65C5CC42B2964D9ED7332AD7FC537B" ma:contentTypeVersion="18" ma:contentTypeDescription="Create a new document." ma:contentTypeScope="" ma:versionID="0681a23d5a741e9bb4cce3751acf38d0">
  <xsd:schema xmlns:xsd="http://www.w3.org/2001/XMLSchema" xmlns:xs="http://www.w3.org/2001/XMLSchema" xmlns:p="http://schemas.microsoft.com/office/2006/metadata/properties" xmlns:ns2="25f4f42d-7aea-40fd-8020-be16a36a500e" xmlns:ns3="fffd93f4-e8ca-4f3f-ac62-e18273539e9e" targetNamespace="http://schemas.microsoft.com/office/2006/metadata/properties" ma:root="true" ma:fieldsID="ef07d11014cf4cb0e3efa01cb2ad3fde" ns2:_="" ns3:_="">
    <xsd:import namespace="25f4f42d-7aea-40fd-8020-be16a36a500e"/>
    <xsd:import namespace="fffd93f4-e8ca-4f3f-ac62-e18273539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f4f42d-7aea-40fd-8020-be16a36a50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dad2c2b-2a36-40f1-a8d6-0a14799d07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ffd93f4-e8ca-4f3f-ac62-e18273539e9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05ba0fd-dda9-4211-b8c5-4e08ee42b86b}" ma:internalName="TaxCatchAll" ma:showField="CatchAllData" ma:web="fffd93f4-e8ca-4f3f-ac62-e18273539e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EE36D2-414E-4051-9944-A0420EBD01EC}">
  <ds:schemaRefs>
    <ds:schemaRef ds:uri="http://purl.org/dc/terms/"/>
    <ds:schemaRef ds:uri="http://purl.org/dc/elements/1.1/"/>
    <ds:schemaRef ds:uri="fffd93f4-e8ca-4f3f-ac62-e18273539e9e"/>
    <ds:schemaRef ds:uri="http://www.w3.org/XML/1998/namespace"/>
    <ds:schemaRef ds:uri="http://schemas.microsoft.com/office/2006/metadata/propertie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25f4f42d-7aea-40fd-8020-be16a36a500e"/>
  </ds:schemaRefs>
</ds:datastoreItem>
</file>

<file path=customXml/itemProps2.xml><?xml version="1.0" encoding="utf-8"?>
<ds:datastoreItem xmlns:ds="http://schemas.openxmlformats.org/officeDocument/2006/customXml" ds:itemID="{0255B3D1-D0DE-42B7-BF26-EB8D29C63CDA}">
  <ds:schemaRefs>
    <ds:schemaRef ds:uri="http://schemas.microsoft.com/sharepoint/v3/contenttype/forms"/>
  </ds:schemaRefs>
</ds:datastoreItem>
</file>

<file path=customXml/itemProps3.xml><?xml version="1.0" encoding="utf-8"?>
<ds:datastoreItem xmlns:ds="http://schemas.openxmlformats.org/officeDocument/2006/customXml" ds:itemID="{8E1CB8BA-535A-47C6-8262-96019BFE6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f4f42d-7aea-40fd-8020-be16a36a500e"/>
    <ds:schemaRef ds:uri="fffd93f4-e8ca-4f3f-ac62-e18273539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60</TotalTime>
  <Words>167</Words>
  <Application>Microsoft Office PowerPoint</Application>
  <PresentationFormat>On-screen Show (4:3)</PresentationFormat>
  <Paragraphs>31</Paragraphs>
  <Slides>5</Slides>
  <Notes>0</Notes>
  <HiddenSlides>0</HiddenSlides>
  <MMClips>0</MMClips>
  <ScaleCrop>false</ScaleCrop>
  <HeadingPairs>
    <vt:vector size="4" baseType="variant">
      <vt:variant>
        <vt:lpstr>Theme</vt:lpstr>
      </vt:variant>
      <vt:variant>
        <vt:i4>2</vt:i4>
      </vt:variant>
      <vt:variant>
        <vt:lpstr>Slide Titles</vt:lpstr>
      </vt:variant>
      <vt:variant>
        <vt:i4>5</vt:i4>
      </vt:variant>
    </vt:vector>
  </HeadingPairs>
  <TitlesOfParts>
    <vt:vector size="7" baseType="lpstr">
      <vt:lpstr>Disclaimers/Guidance</vt:lpstr>
      <vt:lpstr>Office Theme</vt:lpstr>
      <vt:lpstr>Ivy Bank Nursery</vt:lpstr>
      <vt:lpstr>My Teachers</vt:lpstr>
      <vt:lpstr>Lunchtime</vt:lpstr>
      <vt:lpstr>Outdoor Area</vt:lpstr>
      <vt:lpstr>Our Classroom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Matthew Ridsdale</dc:creator>
  <cp:lastModifiedBy>Katie Barber</cp:lastModifiedBy>
  <cp:revision>10</cp:revision>
  <dcterms:created xsi:type="dcterms:W3CDTF">2019-06-05T08:15:39Z</dcterms:created>
  <dcterms:modified xsi:type="dcterms:W3CDTF">2024-07-01T10:36:25Z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0x010100EB65C5CC42B2964D9ED7332AD7FC537B</vt:lpwstr>
  </property>
  <property fmtid="{D5CDD505-2E9C-101B-9397-08002B2CF9AE}" pid="3" name="MediaServiceImageTags">
    <vt:lpwstr/>
  </property>
</Properties>
</file>