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19"/>
  </p:notesMasterIdLst>
  <p:sldIdLst>
    <p:sldId id="307" r:id="rId5"/>
    <p:sldId id="327" r:id="rId6"/>
    <p:sldId id="328" r:id="rId7"/>
    <p:sldId id="347" r:id="rId8"/>
    <p:sldId id="335" r:id="rId9"/>
    <p:sldId id="336" r:id="rId10"/>
    <p:sldId id="340" r:id="rId11"/>
    <p:sldId id="342" r:id="rId12"/>
    <p:sldId id="343" r:id="rId13"/>
    <p:sldId id="344" r:id="rId14"/>
    <p:sldId id="345" r:id="rId15"/>
    <p:sldId id="346" r:id="rId16"/>
    <p:sldId id="324" r:id="rId17"/>
    <p:sldId id="338" r:id="rId18"/>
  </p:sldIdLst>
  <p:sldSz cx="12192000" cy="6858000"/>
  <p:notesSz cx="6858000" cy="9144000"/>
  <p:embeddedFontLst>
    <p:embeddedFont>
      <p:font typeface="Nunito" pitchFamily="2" charset="0"/>
      <p:regular r:id="rId20"/>
      <p:bold r:id="rId21"/>
      <p:italic r:id="rId22"/>
      <p:boldItalic r:id="rId23"/>
    </p:embeddedFont>
    <p:embeddedFont>
      <p:font typeface="Palanquin" panose="020B0004020203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7"/>
    <a:srgbClr val="8E24AA"/>
    <a:srgbClr val="CC7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87374-E43C-4D54-9B42-2E92740F9453}" v="346" dt="2025-02-04T13:28:47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293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ummer" userId="fb5c2836-fb10-433a-9b94-1447f06d1cbf" providerId="ADAL" clId="{F29B42A4-336E-4C76-9F41-229883D8BA87}"/>
    <pc:docChg chg="mod modSld">
      <pc:chgData name="Rebecca Summer" userId="fb5c2836-fb10-433a-9b94-1447f06d1cbf" providerId="ADAL" clId="{F29B42A4-336E-4C76-9F41-229883D8BA87}" dt="2022-08-22T13:46:04.117" v="1"/>
      <pc:docMkLst>
        <pc:docMk/>
      </pc:docMkLst>
      <pc:sldChg chg="modSp">
        <pc:chgData name="Rebecca Summer" userId="fb5c2836-fb10-433a-9b94-1447f06d1cbf" providerId="ADAL" clId="{F29B42A4-336E-4C76-9F41-229883D8BA87}" dt="2022-08-22T13:44:16.893" v="0" actId="20577"/>
        <pc:sldMkLst>
          <pc:docMk/>
          <pc:sldMk cId="2631787978" sldId="259"/>
        </pc:sldMkLst>
      </pc:sldChg>
    </pc:docChg>
  </pc:docChgLst>
  <pc:docChgLst>
    <pc:chgData name="Rebecca Summer" userId="fb5c2836-fb10-433a-9b94-1447f06d1cbf" providerId="ADAL" clId="{9F29CFF6-284F-4C86-AA6F-CBA5658AC66D}"/>
    <pc:docChg chg="undo custSel modSld modMainMaster">
      <pc:chgData name="Rebecca Summer" userId="fb5c2836-fb10-433a-9b94-1447f06d1cbf" providerId="ADAL" clId="{9F29CFF6-284F-4C86-AA6F-CBA5658AC66D}" dt="2024-07-24T14:11:00.697" v="138"/>
      <pc:docMkLst>
        <pc:docMk/>
      </pc:docMkLst>
      <pc:sldChg chg="addSp delSp modSp mod">
        <pc:chgData name="Rebecca Summer" userId="fb5c2836-fb10-433a-9b94-1447f06d1cbf" providerId="ADAL" clId="{9F29CFF6-284F-4C86-AA6F-CBA5658AC66D}" dt="2024-06-27T08:55:29.342" v="41" actId="478"/>
        <pc:sldMkLst>
          <pc:docMk/>
          <pc:sldMk cId="979928882" sldId="307"/>
        </pc:sldMkLst>
      </pc:sldChg>
      <pc:sldChg chg="addSp delSp modSp mod delAnim modAnim">
        <pc:chgData name="Rebecca Summer" userId="fb5c2836-fb10-433a-9b94-1447f06d1cbf" providerId="ADAL" clId="{9F29CFF6-284F-4C86-AA6F-CBA5658AC66D}" dt="2024-07-24T14:11:00.697" v="138"/>
        <pc:sldMkLst>
          <pc:docMk/>
          <pc:sldMk cId="4280963340" sldId="335"/>
        </pc:sldMkLst>
      </pc:sldChg>
      <pc:sldChg chg="modSp modAnim">
        <pc:chgData name="Rebecca Summer" userId="fb5c2836-fb10-433a-9b94-1447f06d1cbf" providerId="ADAL" clId="{9F29CFF6-284F-4C86-AA6F-CBA5658AC66D}" dt="2024-06-27T08:59:48.536" v="54" actId="20577"/>
        <pc:sldMkLst>
          <pc:docMk/>
          <pc:sldMk cId="3296406648" sldId="340"/>
        </pc:sldMkLst>
      </pc:sldChg>
      <pc:sldChg chg="modAnim">
        <pc:chgData name="Rebecca Summer" userId="fb5c2836-fb10-433a-9b94-1447f06d1cbf" providerId="ADAL" clId="{9F29CFF6-284F-4C86-AA6F-CBA5658AC66D}" dt="2024-06-27T09:02:06.882" v="60"/>
        <pc:sldMkLst>
          <pc:docMk/>
          <pc:sldMk cId="1185146730" sldId="342"/>
        </pc:sldMkLst>
      </pc:sldChg>
      <pc:sldChg chg="modAnim">
        <pc:chgData name="Rebecca Summer" userId="fb5c2836-fb10-433a-9b94-1447f06d1cbf" providerId="ADAL" clId="{9F29CFF6-284F-4C86-AA6F-CBA5658AC66D}" dt="2024-06-27T09:22:41.255" v="73"/>
        <pc:sldMkLst>
          <pc:docMk/>
          <pc:sldMk cId="4195917101" sldId="344"/>
        </pc:sldMkLst>
      </pc:sldChg>
      <pc:sldChg chg="addSp delSp modSp mod">
        <pc:chgData name="Rebecca Summer" userId="fb5c2836-fb10-433a-9b94-1447f06d1cbf" providerId="ADAL" clId="{9F29CFF6-284F-4C86-AA6F-CBA5658AC66D}" dt="2024-06-27T09:25:42.161" v="131" actId="14100"/>
        <pc:sldMkLst>
          <pc:docMk/>
          <pc:sldMk cId="906628211" sldId="346"/>
        </pc:sldMkLst>
      </pc:sldChg>
      <pc:sldMasterChg chg="modSldLayout">
        <pc:chgData name="Rebecca Summer" userId="fb5c2836-fb10-433a-9b94-1447f06d1cbf" providerId="ADAL" clId="{9F29CFF6-284F-4C86-AA6F-CBA5658AC66D}" dt="2024-06-27T08:54:56.168" v="12" actId="21"/>
        <pc:sldMasterMkLst>
          <pc:docMk/>
          <pc:sldMasterMk cId="586390958" sldId="2147483696"/>
        </pc:sldMasterMkLst>
        <pc:sldLayoutChg chg="delSp mod">
          <pc:chgData name="Rebecca Summer" userId="fb5c2836-fb10-433a-9b94-1447f06d1cbf" providerId="ADAL" clId="{9F29CFF6-284F-4C86-AA6F-CBA5658AC66D}" dt="2024-06-27T08:54:56.168" v="12" actId="21"/>
          <pc:sldLayoutMkLst>
            <pc:docMk/>
            <pc:sldMasterMk cId="586390958" sldId="2147483696"/>
            <pc:sldLayoutMk cId="768797341" sldId="2147483697"/>
          </pc:sldLayoutMkLst>
        </pc:sldLayoutChg>
      </pc:sldMasterChg>
    </pc:docChg>
  </pc:docChgLst>
  <pc:docChgLst>
    <pc:chgData name="Rebecca Summer" userId="fb5c2836-fb10-433a-9b94-1447f06d1cbf" providerId="ADAL" clId="{221EB269-56C4-412C-9A0E-225FF203A7A8}"/>
    <pc:docChg chg="modSld">
      <pc:chgData name="Rebecca Summer" userId="fb5c2836-fb10-433a-9b94-1447f06d1cbf" providerId="ADAL" clId="{221EB269-56C4-412C-9A0E-225FF203A7A8}" dt="2025-01-15T12:59:19.460" v="26" actId="113"/>
      <pc:docMkLst>
        <pc:docMk/>
      </pc:docMkLst>
      <pc:sldChg chg="modSp">
        <pc:chgData name="Rebecca Summer" userId="fb5c2836-fb10-433a-9b94-1447f06d1cbf" providerId="ADAL" clId="{221EB269-56C4-412C-9A0E-225FF203A7A8}" dt="2025-01-15T12:59:19.460" v="26" actId="113"/>
        <pc:sldMkLst>
          <pc:docMk/>
          <pc:sldMk cId="3011351159" sldId="343"/>
        </pc:sldMkLst>
      </pc:sldChg>
    </pc:docChg>
  </pc:docChgLst>
  <pc:docChgLst>
    <pc:chgData name="Rebecca Summer" userId="fb5c2836-fb10-433a-9b94-1447f06d1cbf" providerId="ADAL" clId="{8D80DCD4-AEC4-4295-B2E9-D0F588264525}"/>
    <pc:docChg chg="custSel modSld">
      <pc:chgData name="Rebecca Summer" userId="fb5c2836-fb10-433a-9b94-1447f06d1cbf" providerId="ADAL" clId="{8D80DCD4-AEC4-4295-B2E9-D0F588264525}" dt="2021-07-05T11:45:30.577" v="686" actId="20577"/>
      <pc:docMkLst>
        <pc:docMk/>
      </pc:docMkLst>
      <pc:sldChg chg="delSp modSp mod delAnim">
        <pc:chgData name="Rebecca Summer" userId="fb5c2836-fb10-433a-9b94-1447f06d1cbf" providerId="ADAL" clId="{8D80DCD4-AEC4-4295-B2E9-D0F588264525}" dt="2021-07-05T11:12:45.686" v="28" actId="1076"/>
        <pc:sldMkLst>
          <pc:docMk/>
          <pc:sldMk cId="2631787978" sldId="259"/>
        </pc:sldMkLst>
      </pc:sldChg>
      <pc:sldChg chg="modSp mod">
        <pc:chgData name="Rebecca Summer" userId="fb5c2836-fb10-433a-9b94-1447f06d1cbf" providerId="ADAL" clId="{8D80DCD4-AEC4-4295-B2E9-D0F588264525}" dt="2021-07-05T11:42:06.319" v="577" actId="6549"/>
        <pc:sldMkLst>
          <pc:docMk/>
          <pc:sldMk cId="3574427042" sldId="291"/>
        </pc:sldMkLst>
      </pc:sldChg>
      <pc:sldChg chg="modSp mod">
        <pc:chgData name="Rebecca Summer" userId="fb5c2836-fb10-433a-9b94-1447f06d1cbf" providerId="ADAL" clId="{8D80DCD4-AEC4-4295-B2E9-D0F588264525}" dt="2021-07-05T11:15:11.728" v="67" actId="20577"/>
        <pc:sldMkLst>
          <pc:docMk/>
          <pc:sldMk cId="3680250086" sldId="300"/>
        </pc:sldMkLst>
      </pc:sldChg>
      <pc:sldChg chg="modSp mod">
        <pc:chgData name="Rebecca Summer" userId="fb5c2836-fb10-433a-9b94-1447f06d1cbf" providerId="ADAL" clId="{8D80DCD4-AEC4-4295-B2E9-D0F588264525}" dt="2021-07-05T11:19:51.070" v="212" actId="20577"/>
        <pc:sldMkLst>
          <pc:docMk/>
          <pc:sldMk cId="842899816" sldId="301"/>
        </pc:sldMkLst>
      </pc:sldChg>
      <pc:sldChg chg="modSp mod">
        <pc:chgData name="Rebecca Summer" userId="fb5c2836-fb10-433a-9b94-1447f06d1cbf" providerId="ADAL" clId="{8D80DCD4-AEC4-4295-B2E9-D0F588264525}" dt="2021-07-05T11:25:13.911" v="279" actId="1038"/>
        <pc:sldMkLst>
          <pc:docMk/>
          <pc:sldMk cId="1622377774" sldId="302"/>
        </pc:sldMkLst>
      </pc:sldChg>
      <pc:sldChg chg="addSp delSp modSp mod delAnim modAnim">
        <pc:chgData name="Rebecca Summer" userId="fb5c2836-fb10-433a-9b94-1447f06d1cbf" providerId="ADAL" clId="{8D80DCD4-AEC4-4295-B2E9-D0F588264525}" dt="2021-07-05T11:33:55.934" v="475" actId="14861"/>
        <pc:sldMkLst>
          <pc:docMk/>
          <pc:sldMk cId="1893191635" sldId="303"/>
        </pc:sldMkLst>
      </pc:sldChg>
      <pc:sldChg chg="modSp mod">
        <pc:chgData name="Rebecca Summer" userId="fb5c2836-fb10-433a-9b94-1447f06d1cbf" providerId="ADAL" clId="{8D80DCD4-AEC4-4295-B2E9-D0F588264525}" dt="2021-07-05T11:36:29.165" v="529" actId="1076"/>
        <pc:sldMkLst>
          <pc:docMk/>
          <pc:sldMk cId="319841267" sldId="304"/>
        </pc:sldMkLst>
      </pc:sldChg>
      <pc:sldChg chg="modSp mod">
        <pc:chgData name="Rebecca Summer" userId="fb5c2836-fb10-433a-9b94-1447f06d1cbf" providerId="ADAL" clId="{8D80DCD4-AEC4-4295-B2E9-D0F588264525}" dt="2021-07-05T11:43:19.226" v="618" actId="1582"/>
        <pc:sldMkLst>
          <pc:docMk/>
          <pc:sldMk cId="3809586797" sldId="305"/>
        </pc:sldMkLst>
      </pc:sldChg>
      <pc:sldChg chg="modSp mod">
        <pc:chgData name="Rebecca Summer" userId="fb5c2836-fb10-433a-9b94-1447f06d1cbf" providerId="ADAL" clId="{8D80DCD4-AEC4-4295-B2E9-D0F588264525}" dt="2021-07-05T11:45:30.577" v="686" actId="20577"/>
        <pc:sldMkLst>
          <pc:docMk/>
          <pc:sldMk cId="2156488605" sldId="306"/>
        </pc:sldMkLst>
      </pc:sldChg>
    </pc:docChg>
  </pc:docChgLst>
  <pc:docChgLst>
    <pc:chgData name="Benjamin Leighton" userId="5c5d8ed2-268b-45ca-9935-523ca755f4b0" providerId="ADAL" clId="{7F063B1D-4D59-4DFA-A1DE-B762F03D44CA}"/>
    <pc:docChg chg="undo custSel modSld">
      <pc:chgData name="Benjamin Leighton" userId="5c5d8ed2-268b-45ca-9935-523ca755f4b0" providerId="ADAL" clId="{7F063B1D-4D59-4DFA-A1DE-B762F03D44CA}" dt="2024-07-22T13:07:07.904" v="78" actId="20577"/>
      <pc:docMkLst>
        <pc:docMk/>
      </pc:docMkLst>
      <pc:sldChg chg="addSp delSp modSp mod delAnim modAnim">
        <pc:chgData name="Benjamin Leighton" userId="5c5d8ed2-268b-45ca-9935-523ca755f4b0" providerId="ADAL" clId="{7F063B1D-4D59-4DFA-A1DE-B762F03D44CA}" dt="2024-07-22T13:07:07.904" v="78" actId="20577"/>
        <pc:sldMkLst>
          <pc:docMk/>
          <pc:sldMk cId="3296406648" sldId="340"/>
        </pc:sldMkLst>
      </pc:sldChg>
    </pc:docChg>
  </pc:docChgLst>
  <pc:docChgLst>
    <pc:chgData name="Alban Squires" userId="ea5e56ce-a135-43b6-93e7-ad198f021451" providerId="ADAL" clId="{5D22CF7C-EDF5-46DC-9FCE-5FB71FFC35FE}"/>
    <pc:docChg chg="custSel modSld">
      <pc:chgData name="Alban Squires" userId="ea5e56ce-a135-43b6-93e7-ad198f021451" providerId="ADAL" clId="{5D22CF7C-EDF5-46DC-9FCE-5FB71FFC35FE}" dt="2022-08-09T11:48:15.101" v="376" actId="1076"/>
      <pc:docMkLst>
        <pc:docMk/>
      </pc:docMkLst>
      <pc:sldChg chg="modNotesTx">
        <pc:chgData name="Alban Squires" userId="ea5e56ce-a135-43b6-93e7-ad198f021451" providerId="ADAL" clId="{5D22CF7C-EDF5-46DC-9FCE-5FB71FFC35FE}" dt="2022-08-09T11:35:04.202" v="2" actId="20577"/>
        <pc:sldMkLst>
          <pc:docMk/>
          <pc:sldMk cId="2029177982" sldId="257"/>
        </pc:sldMkLst>
      </pc:sldChg>
      <pc:sldChg chg="modNotesTx">
        <pc:chgData name="Alban Squires" userId="ea5e56ce-a135-43b6-93e7-ad198f021451" providerId="ADAL" clId="{5D22CF7C-EDF5-46DC-9FCE-5FB71FFC35FE}" dt="2022-08-09T11:35:09.044" v="5" actId="20577"/>
        <pc:sldMkLst>
          <pc:docMk/>
          <pc:sldMk cId="4252841567" sldId="258"/>
        </pc:sldMkLst>
      </pc:sldChg>
      <pc:sldChg chg="modNotesTx">
        <pc:chgData name="Alban Squires" userId="ea5e56ce-a135-43b6-93e7-ad198f021451" providerId="ADAL" clId="{5D22CF7C-EDF5-46DC-9FCE-5FB71FFC35FE}" dt="2022-08-09T11:35:11.840" v="6" actId="20577"/>
        <pc:sldMkLst>
          <pc:docMk/>
          <pc:sldMk cId="2631787978" sldId="259"/>
        </pc:sldMkLst>
      </pc:sldChg>
      <pc:sldChg chg="modNotesTx">
        <pc:chgData name="Alban Squires" userId="ea5e56ce-a135-43b6-93e7-ad198f021451" providerId="ADAL" clId="{5D22CF7C-EDF5-46DC-9FCE-5FB71FFC35FE}" dt="2022-08-09T11:40:33.506" v="122" actId="20577"/>
        <pc:sldMkLst>
          <pc:docMk/>
          <pc:sldMk cId="423481904" sldId="269"/>
        </pc:sldMkLst>
      </pc:sldChg>
      <pc:sldChg chg="modNotesTx">
        <pc:chgData name="Alban Squires" userId="ea5e56ce-a135-43b6-93e7-ad198f021451" providerId="ADAL" clId="{5D22CF7C-EDF5-46DC-9FCE-5FB71FFC35FE}" dt="2022-08-09T11:37:16.224" v="23" actId="20577"/>
        <pc:sldMkLst>
          <pc:docMk/>
          <pc:sldMk cId="3574427042" sldId="291"/>
        </pc:sldMkLst>
      </pc:sldChg>
      <pc:sldChg chg="addSp delSp modSp mod delAnim modAnim">
        <pc:chgData name="Alban Squires" userId="ea5e56ce-a135-43b6-93e7-ad198f021451" providerId="ADAL" clId="{5D22CF7C-EDF5-46DC-9FCE-5FB71FFC35FE}" dt="2022-08-09T11:48:15.101" v="376" actId="1076"/>
        <pc:sldMkLst>
          <pc:docMk/>
          <pc:sldMk cId="4063087291" sldId="294"/>
        </pc:sldMkLst>
      </pc:sldChg>
      <pc:sldChg chg="modNotesTx">
        <pc:chgData name="Alban Squires" userId="ea5e56ce-a135-43b6-93e7-ad198f021451" providerId="ADAL" clId="{5D22CF7C-EDF5-46DC-9FCE-5FB71FFC35FE}" dt="2022-08-09T11:35:14.765" v="7" actId="20577"/>
        <pc:sldMkLst>
          <pc:docMk/>
          <pc:sldMk cId="3680250086" sldId="300"/>
        </pc:sldMkLst>
      </pc:sldChg>
      <pc:sldChg chg="modNotesTx">
        <pc:chgData name="Alban Squires" userId="ea5e56ce-a135-43b6-93e7-ad198f021451" providerId="ADAL" clId="{5D22CF7C-EDF5-46DC-9FCE-5FB71FFC35FE}" dt="2022-08-09T11:35:18.727" v="8" actId="20577"/>
        <pc:sldMkLst>
          <pc:docMk/>
          <pc:sldMk cId="842899816" sldId="301"/>
        </pc:sldMkLst>
      </pc:sldChg>
      <pc:sldChg chg="modNotesTx">
        <pc:chgData name="Alban Squires" userId="ea5e56ce-a135-43b6-93e7-ad198f021451" providerId="ADAL" clId="{5D22CF7C-EDF5-46DC-9FCE-5FB71FFC35FE}" dt="2022-08-09T11:35:21.089" v="9" actId="20577"/>
        <pc:sldMkLst>
          <pc:docMk/>
          <pc:sldMk cId="1622377774" sldId="302"/>
        </pc:sldMkLst>
      </pc:sldChg>
      <pc:sldChg chg="modNotesTx">
        <pc:chgData name="Alban Squires" userId="ea5e56ce-a135-43b6-93e7-ad198f021451" providerId="ADAL" clId="{5D22CF7C-EDF5-46DC-9FCE-5FB71FFC35FE}" dt="2022-08-09T11:37:05.416" v="22" actId="20577"/>
        <pc:sldMkLst>
          <pc:docMk/>
          <pc:sldMk cId="1893191635" sldId="303"/>
        </pc:sldMkLst>
      </pc:sldChg>
      <pc:sldChg chg="modNotesTx">
        <pc:chgData name="Alban Squires" userId="ea5e56ce-a135-43b6-93e7-ad198f021451" providerId="ADAL" clId="{5D22CF7C-EDF5-46DC-9FCE-5FB71FFC35FE}" dt="2022-08-09T11:37:02.014" v="20" actId="20577"/>
        <pc:sldMkLst>
          <pc:docMk/>
          <pc:sldMk cId="319841267" sldId="304"/>
        </pc:sldMkLst>
      </pc:sldChg>
      <pc:sldChg chg="modNotesTx">
        <pc:chgData name="Alban Squires" userId="ea5e56ce-a135-43b6-93e7-ad198f021451" providerId="ADAL" clId="{5D22CF7C-EDF5-46DC-9FCE-5FB71FFC35FE}" dt="2022-08-09T11:37:20.810" v="26" actId="20577"/>
        <pc:sldMkLst>
          <pc:docMk/>
          <pc:sldMk cId="3809586797" sldId="305"/>
        </pc:sldMkLst>
      </pc:sldChg>
      <pc:sldChg chg="modNotesTx">
        <pc:chgData name="Alban Squires" userId="ea5e56ce-a135-43b6-93e7-ad198f021451" providerId="ADAL" clId="{5D22CF7C-EDF5-46DC-9FCE-5FB71FFC35FE}" dt="2022-08-09T11:37:26.457" v="27" actId="20577"/>
        <pc:sldMkLst>
          <pc:docMk/>
          <pc:sldMk cId="2156488605" sldId="306"/>
        </pc:sldMkLst>
      </pc:sldChg>
    </pc:docChg>
  </pc:docChgLst>
  <pc:docChgLst>
    <pc:chgData name="Alban Squires" userId="ea5e56ce-a135-43b6-93e7-ad198f021451" providerId="ADAL" clId="{9624A7D9-1C98-438C-B6C7-C9205405350D}"/>
    <pc:docChg chg="custSel modSld">
      <pc:chgData name="Alban Squires" userId="ea5e56ce-a135-43b6-93e7-ad198f021451" providerId="ADAL" clId="{9624A7D9-1C98-438C-B6C7-C9205405350D}" dt="2021-07-05T15:45:21.181" v="19" actId="1076"/>
      <pc:docMkLst>
        <pc:docMk/>
      </pc:docMkLst>
      <pc:sldChg chg="addSp delSp modSp mod">
        <pc:chgData name="Alban Squires" userId="ea5e56ce-a135-43b6-93e7-ad198f021451" providerId="ADAL" clId="{9624A7D9-1C98-438C-B6C7-C9205405350D}" dt="2021-07-05T15:45:21.181" v="19" actId="1076"/>
        <pc:sldMkLst>
          <pc:docMk/>
          <pc:sldMk cId="319841267" sldId="304"/>
        </pc:sldMkLst>
      </pc:sldChg>
    </pc:docChg>
  </pc:docChgLst>
  <pc:docChgLst>
    <pc:chgData name="Rebecca Summer" userId="fb5c2836-fb10-433a-9b94-1447f06d1cbf" providerId="ADAL" clId="{F3AFFDAA-48E3-4F4A-A2B5-B66E84F817EF}"/>
    <pc:docChg chg="undo redo custSel addSld delSld modSld sldOrd">
      <pc:chgData name="Rebecca Summer" userId="fb5c2836-fb10-433a-9b94-1447f06d1cbf" providerId="ADAL" clId="{F3AFFDAA-48E3-4F4A-A2B5-B66E84F817EF}" dt="2024-04-15T09:04:52.270" v="4946" actId="20577"/>
      <pc:docMkLst>
        <pc:docMk/>
      </pc:docMkLst>
      <pc:sldChg chg="modSp del mod">
        <pc:chgData name="Rebecca Summer" userId="fb5c2836-fb10-433a-9b94-1447f06d1cbf" providerId="ADAL" clId="{F3AFFDAA-48E3-4F4A-A2B5-B66E84F817EF}" dt="2024-04-11T10:57:10.827" v="5" actId="47"/>
        <pc:sldMkLst>
          <pc:docMk/>
          <pc:sldMk cId="868589891" sldId="256"/>
        </pc:sldMkLst>
      </pc:sldChg>
      <pc:sldChg chg="modSp del mod">
        <pc:chgData name="Rebecca Summer" userId="fb5c2836-fb10-433a-9b94-1447f06d1cbf" providerId="ADAL" clId="{F3AFFDAA-48E3-4F4A-A2B5-B66E84F817EF}" dt="2024-04-11T11:00:37.777" v="10" actId="47"/>
        <pc:sldMkLst>
          <pc:docMk/>
          <pc:sldMk cId="2029177982" sldId="257"/>
        </pc:sldMkLst>
      </pc:sldChg>
      <pc:sldChg chg="modSp del mod">
        <pc:chgData name="Rebecca Summer" userId="fb5c2836-fb10-433a-9b94-1447f06d1cbf" providerId="ADAL" clId="{F3AFFDAA-48E3-4F4A-A2B5-B66E84F817EF}" dt="2024-04-11T11:00:57.020" v="17" actId="47"/>
        <pc:sldMkLst>
          <pc:docMk/>
          <pc:sldMk cId="4252841567" sldId="258"/>
        </pc:sldMkLst>
      </pc:sldChg>
      <pc:sldChg chg="del">
        <pc:chgData name="Rebecca Summer" userId="fb5c2836-fb10-433a-9b94-1447f06d1cbf" providerId="ADAL" clId="{F3AFFDAA-48E3-4F4A-A2B5-B66E84F817EF}" dt="2024-04-11T11:03:35.978" v="36" actId="47"/>
        <pc:sldMkLst>
          <pc:docMk/>
          <pc:sldMk cId="2631787978" sldId="259"/>
        </pc:sldMkLst>
      </pc:sldChg>
      <pc:sldChg chg="del">
        <pc:chgData name="Rebecca Summer" userId="fb5c2836-fb10-433a-9b94-1447f06d1cbf" providerId="ADAL" clId="{F3AFFDAA-48E3-4F4A-A2B5-B66E84F817EF}" dt="2024-04-11T11:51:33.007" v="767" actId="47"/>
        <pc:sldMkLst>
          <pc:docMk/>
          <pc:sldMk cId="423481904" sldId="269"/>
        </pc:sldMkLst>
      </pc:sldChg>
      <pc:sldChg chg="del">
        <pc:chgData name="Rebecca Summer" userId="fb5c2836-fb10-433a-9b94-1447f06d1cbf" providerId="ADAL" clId="{F3AFFDAA-48E3-4F4A-A2B5-B66E84F817EF}" dt="2024-04-15T08:05:11.779" v="3862" actId="47"/>
        <pc:sldMkLst>
          <pc:docMk/>
          <pc:sldMk cId="3574427042" sldId="291"/>
        </pc:sldMkLst>
      </pc:sldChg>
      <pc:sldChg chg="modSp del mod">
        <pc:chgData name="Rebecca Summer" userId="fb5c2836-fb10-433a-9b94-1447f06d1cbf" providerId="ADAL" clId="{F3AFFDAA-48E3-4F4A-A2B5-B66E84F817EF}" dt="2024-04-11T16:00:49.769" v="3858" actId="47"/>
        <pc:sldMkLst>
          <pc:docMk/>
          <pc:sldMk cId="4063087291" sldId="294"/>
        </pc:sldMkLst>
      </pc:sldChg>
      <pc:sldChg chg="delSp del mod delAnim">
        <pc:chgData name="Rebecca Summer" userId="fb5c2836-fb10-433a-9b94-1447f06d1cbf" providerId="ADAL" clId="{F3AFFDAA-48E3-4F4A-A2B5-B66E84F817EF}" dt="2024-04-11T11:10:09.129" v="200" actId="47"/>
        <pc:sldMkLst>
          <pc:docMk/>
          <pc:sldMk cId="3680250086" sldId="300"/>
        </pc:sldMkLst>
      </pc:sldChg>
      <pc:sldChg chg="del">
        <pc:chgData name="Rebecca Summer" userId="fb5c2836-fb10-433a-9b94-1447f06d1cbf" providerId="ADAL" clId="{F3AFFDAA-48E3-4F4A-A2B5-B66E84F817EF}" dt="2024-04-11T11:10:29.976" v="201" actId="47"/>
        <pc:sldMkLst>
          <pc:docMk/>
          <pc:sldMk cId="842899816" sldId="301"/>
        </pc:sldMkLst>
      </pc:sldChg>
      <pc:sldChg chg="addSp modSp del modAnim">
        <pc:chgData name="Rebecca Summer" userId="fb5c2836-fb10-433a-9b94-1447f06d1cbf" providerId="ADAL" clId="{F3AFFDAA-48E3-4F4A-A2B5-B66E84F817EF}" dt="2024-04-11T14:35:41.462" v="2357" actId="47"/>
        <pc:sldMkLst>
          <pc:docMk/>
          <pc:sldMk cId="1622377774" sldId="302"/>
        </pc:sldMkLst>
      </pc:sldChg>
      <pc:sldChg chg="modSp del mod">
        <pc:chgData name="Rebecca Summer" userId="fb5c2836-fb10-433a-9b94-1447f06d1cbf" providerId="ADAL" clId="{F3AFFDAA-48E3-4F4A-A2B5-B66E84F817EF}" dt="2024-04-11T14:53:43.122" v="2990" actId="47"/>
        <pc:sldMkLst>
          <pc:docMk/>
          <pc:sldMk cId="1893191635" sldId="303"/>
        </pc:sldMkLst>
      </pc:sldChg>
      <pc:sldChg chg="del">
        <pc:chgData name="Rebecca Summer" userId="fb5c2836-fb10-433a-9b94-1447f06d1cbf" providerId="ADAL" clId="{F3AFFDAA-48E3-4F4A-A2B5-B66E84F817EF}" dt="2024-04-11T14:53:51.417" v="2991" actId="47"/>
        <pc:sldMkLst>
          <pc:docMk/>
          <pc:sldMk cId="319841267" sldId="304"/>
        </pc:sldMkLst>
      </pc:sldChg>
      <pc:sldChg chg="del">
        <pc:chgData name="Rebecca Summer" userId="fb5c2836-fb10-433a-9b94-1447f06d1cbf" providerId="ADAL" clId="{F3AFFDAA-48E3-4F4A-A2B5-B66E84F817EF}" dt="2024-04-15T08:20:40.615" v="4538" actId="47"/>
        <pc:sldMkLst>
          <pc:docMk/>
          <pc:sldMk cId="3809586797" sldId="305"/>
        </pc:sldMkLst>
      </pc:sldChg>
      <pc:sldChg chg="del">
        <pc:chgData name="Rebecca Summer" userId="fb5c2836-fb10-433a-9b94-1447f06d1cbf" providerId="ADAL" clId="{F3AFFDAA-48E3-4F4A-A2B5-B66E84F817EF}" dt="2024-04-15T08:39:09.113" v="4856" actId="47"/>
        <pc:sldMkLst>
          <pc:docMk/>
          <pc:sldMk cId="2156488605" sldId="306"/>
        </pc:sldMkLst>
      </pc:sldChg>
      <pc:sldChg chg="add modNotesTx">
        <pc:chgData name="Rebecca Summer" userId="fb5c2836-fb10-433a-9b94-1447f06d1cbf" providerId="ADAL" clId="{F3AFFDAA-48E3-4F4A-A2B5-B66E84F817EF}" dt="2024-04-15T08:49:55.680" v="4944" actId="6549"/>
        <pc:sldMkLst>
          <pc:docMk/>
          <pc:sldMk cId="979928882" sldId="307"/>
        </pc:sldMkLst>
      </pc:sldChg>
      <pc:sldChg chg="addSp delSp modSp add mod modNotesTx">
        <pc:chgData name="Rebecca Summer" userId="fb5c2836-fb10-433a-9b94-1447f06d1cbf" providerId="ADAL" clId="{F3AFFDAA-48E3-4F4A-A2B5-B66E84F817EF}" dt="2024-04-11T16:00:44.963" v="3857" actId="554"/>
        <pc:sldMkLst>
          <pc:docMk/>
          <pc:sldMk cId="822690961" sldId="324"/>
        </pc:sldMkLst>
      </pc:sldChg>
      <pc:sldChg chg="modSp add mod">
        <pc:chgData name="Rebecca Summer" userId="fb5c2836-fb10-433a-9b94-1447f06d1cbf" providerId="ADAL" clId="{F3AFFDAA-48E3-4F4A-A2B5-B66E84F817EF}" dt="2024-04-11T15:44:19.399" v="3471" actId="20577"/>
        <pc:sldMkLst>
          <pc:docMk/>
          <pc:sldMk cId="989361444" sldId="327"/>
        </pc:sldMkLst>
      </pc:sldChg>
      <pc:sldChg chg="modSp add mod">
        <pc:chgData name="Rebecca Summer" userId="fb5c2836-fb10-433a-9b94-1447f06d1cbf" providerId="ADAL" clId="{F3AFFDAA-48E3-4F4A-A2B5-B66E84F817EF}" dt="2024-04-11T15:44:36.881" v="3477" actId="6549"/>
        <pc:sldMkLst>
          <pc:docMk/>
          <pc:sldMk cId="2820299366" sldId="328"/>
        </pc:sldMkLst>
      </pc:sldChg>
      <pc:sldChg chg="addSp modSp add modNotesTx">
        <pc:chgData name="Rebecca Summer" userId="fb5c2836-fb10-433a-9b94-1447f06d1cbf" providerId="ADAL" clId="{F3AFFDAA-48E3-4F4A-A2B5-B66E84F817EF}" dt="2024-04-11T12:13:09.179" v="1452"/>
        <pc:sldMkLst>
          <pc:docMk/>
          <pc:sldMk cId="4280963340" sldId="335"/>
        </pc:sldMkLst>
      </pc:sldChg>
      <pc:sldChg chg="addSp delSp modSp add mod modAnim modNotesTx">
        <pc:chgData name="Rebecca Summer" userId="fb5c2836-fb10-433a-9b94-1447f06d1cbf" providerId="ADAL" clId="{F3AFFDAA-48E3-4F4A-A2B5-B66E84F817EF}" dt="2024-04-11T14:01:21.219" v="1981"/>
        <pc:sldMkLst>
          <pc:docMk/>
          <pc:sldMk cId="3238547174" sldId="336"/>
        </pc:sldMkLst>
      </pc:sldChg>
      <pc:sldChg chg="add del">
        <pc:chgData name="Rebecca Summer" userId="fb5c2836-fb10-433a-9b94-1447f06d1cbf" providerId="ADAL" clId="{F3AFFDAA-48E3-4F4A-A2B5-B66E84F817EF}" dt="2024-04-11T15:52:21.652" v="3568" actId="47"/>
        <pc:sldMkLst>
          <pc:docMk/>
          <pc:sldMk cId="3803792835" sldId="337"/>
        </pc:sldMkLst>
      </pc:sldChg>
      <pc:sldChg chg="modSp add mod">
        <pc:chgData name="Rebecca Summer" userId="fb5c2836-fb10-433a-9b94-1447f06d1cbf" providerId="ADAL" clId="{F3AFFDAA-48E3-4F4A-A2B5-B66E84F817EF}" dt="2024-04-11T15:44:48.424" v="3489" actId="20577"/>
        <pc:sldMkLst>
          <pc:docMk/>
          <pc:sldMk cId="1760776641" sldId="338"/>
        </pc:sldMkLst>
      </pc:sldChg>
      <pc:sldChg chg="addSp delSp modSp add mod modNotesTx">
        <pc:chgData name="Rebecca Summer" userId="fb5c2836-fb10-433a-9b94-1447f06d1cbf" providerId="ADAL" clId="{F3AFFDAA-48E3-4F4A-A2B5-B66E84F817EF}" dt="2024-04-15T09:04:52.270" v="4946" actId="20577"/>
        <pc:sldMkLst>
          <pc:docMk/>
          <pc:sldMk cId="1549009841" sldId="339"/>
        </pc:sldMkLst>
      </pc:sldChg>
      <pc:sldChg chg="addSp delSp modSp new mod delAnim modAnim modNotesTx">
        <pc:chgData name="Rebecca Summer" userId="fb5c2836-fb10-433a-9b94-1447f06d1cbf" providerId="ADAL" clId="{F3AFFDAA-48E3-4F4A-A2B5-B66E84F817EF}" dt="2024-04-11T14:03:22.772" v="2064"/>
        <pc:sldMkLst>
          <pc:docMk/>
          <pc:sldMk cId="3296406648" sldId="340"/>
        </pc:sldMkLst>
      </pc:sldChg>
      <pc:sldChg chg="new del">
        <pc:chgData name="Rebecca Summer" userId="fb5c2836-fb10-433a-9b94-1447f06d1cbf" providerId="ADAL" clId="{F3AFFDAA-48E3-4F4A-A2B5-B66E84F817EF}" dt="2024-04-11T11:08:46.923" v="168" actId="47"/>
        <pc:sldMkLst>
          <pc:docMk/>
          <pc:sldMk cId="3674322431" sldId="340"/>
        </pc:sldMkLst>
      </pc:sldChg>
      <pc:sldChg chg="addSp delSp modSp add del mod delAnim modAnim">
        <pc:chgData name="Rebecca Summer" userId="fb5c2836-fb10-433a-9b94-1447f06d1cbf" providerId="ADAL" clId="{F3AFFDAA-48E3-4F4A-A2B5-B66E84F817EF}" dt="2024-04-15T08:20:28.776" v="4537" actId="47"/>
        <pc:sldMkLst>
          <pc:docMk/>
          <pc:sldMk cId="103070156" sldId="341"/>
        </pc:sldMkLst>
      </pc:sldChg>
      <pc:sldChg chg="addSp delSp modSp add mod delAnim">
        <pc:chgData name="Rebecca Summer" userId="fb5c2836-fb10-433a-9b94-1447f06d1cbf" providerId="ADAL" clId="{F3AFFDAA-48E3-4F4A-A2B5-B66E84F817EF}" dt="2024-04-11T14:32:55.065" v="2198" actId="1076"/>
        <pc:sldMkLst>
          <pc:docMk/>
          <pc:sldMk cId="1185146730" sldId="342"/>
        </pc:sldMkLst>
      </pc:sldChg>
      <pc:sldChg chg="addSp delSp modSp add mod delAnim modAnim modNotesTx">
        <pc:chgData name="Rebecca Summer" userId="fb5c2836-fb10-433a-9b94-1447f06d1cbf" providerId="ADAL" clId="{F3AFFDAA-48E3-4F4A-A2B5-B66E84F817EF}" dt="2024-04-15T08:51:15.990" v="4945"/>
        <pc:sldMkLst>
          <pc:docMk/>
          <pc:sldMk cId="3011351159" sldId="343"/>
        </pc:sldMkLst>
      </pc:sldChg>
      <pc:sldChg chg="addSp delSp modSp add mod delAnim modAnim modNotesTx">
        <pc:chgData name="Rebecca Summer" userId="fb5c2836-fb10-433a-9b94-1447f06d1cbf" providerId="ADAL" clId="{F3AFFDAA-48E3-4F4A-A2B5-B66E84F817EF}" dt="2024-04-11T15:43:44.111" v="3460" actId="1076"/>
        <pc:sldMkLst>
          <pc:docMk/>
          <pc:sldMk cId="4195917101" sldId="344"/>
        </pc:sldMkLst>
      </pc:sldChg>
      <pc:sldChg chg="addSp delSp modSp add mod ord delAnim modNotesTx">
        <pc:chgData name="Rebecca Summer" userId="fb5c2836-fb10-433a-9b94-1447f06d1cbf" providerId="ADAL" clId="{F3AFFDAA-48E3-4F4A-A2B5-B66E84F817EF}" dt="2024-04-15T08:20:45.117" v="4540" actId="20577"/>
        <pc:sldMkLst>
          <pc:docMk/>
          <pc:sldMk cId="1065022039" sldId="345"/>
        </pc:sldMkLst>
      </pc:sldChg>
      <pc:sldChg chg="addSp delSp modSp add mod modNotesTx">
        <pc:chgData name="Rebecca Summer" userId="fb5c2836-fb10-433a-9b94-1447f06d1cbf" providerId="ADAL" clId="{F3AFFDAA-48E3-4F4A-A2B5-B66E84F817EF}" dt="2024-04-15T08:40:53.045" v="4857" actId="6549"/>
        <pc:sldMkLst>
          <pc:docMk/>
          <pc:sldMk cId="906628211" sldId="346"/>
        </pc:sldMkLst>
      </pc:sldChg>
    </pc:docChg>
  </pc:docChgLst>
  <pc:docChgLst>
    <pc:chgData name="Mark Burrows" userId="6f861ed5-3dbc-48c5-8b13-dd14015e8b7f" providerId="ADAL" clId="{2EADB97D-C127-4214-AF0C-0C8E5A385814}"/>
    <pc:docChg chg="modSld">
      <pc:chgData name="Mark Burrows" userId="6f861ed5-3dbc-48c5-8b13-dd14015e8b7f" providerId="ADAL" clId="{2EADB97D-C127-4214-AF0C-0C8E5A385814}" dt="2022-09-30T14:05:08.600" v="3" actId="1076"/>
      <pc:docMkLst>
        <pc:docMk/>
      </pc:docMkLst>
      <pc:sldChg chg="modSp mod">
        <pc:chgData name="Mark Burrows" userId="6f861ed5-3dbc-48c5-8b13-dd14015e8b7f" providerId="ADAL" clId="{2EADB97D-C127-4214-AF0C-0C8E5A385814}" dt="2022-09-30T14:05:08.600" v="3" actId="1076"/>
        <pc:sldMkLst>
          <pc:docMk/>
          <pc:sldMk cId="3809586797" sldId="305"/>
        </pc:sldMkLst>
      </pc:sldChg>
    </pc:docChg>
  </pc:docChgLst>
  <pc:docChgLst>
    <pc:chgData name="Kat Salisbury" userId="b64cd180-038e-4743-8e05-afde79732230" providerId="ADAL" clId="{BCEFEEE2-02CD-40C4-A9CA-B3771BA08F2C}"/>
    <pc:docChg chg="modSld">
      <pc:chgData name="Kat Salisbury" userId="b64cd180-038e-4743-8e05-afde79732230" providerId="ADAL" clId="{BCEFEEE2-02CD-40C4-A9CA-B3771BA08F2C}" dt="2021-07-28T11:06:53.319" v="263" actId="207"/>
      <pc:docMkLst>
        <pc:docMk/>
      </pc:docMkLst>
      <pc:sldChg chg="modSp mod modNotesTx">
        <pc:chgData name="Kat Salisbury" userId="b64cd180-038e-4743-8e05-afde79732230" providerId="ADAL" clId="{BCEFEEE2-02CD-40C4-A9CA-B3771BA08F2C}" dt="2021-07-28T11:06:53.319" v="263" actId="207"/>
        <pc:sldMkLst>
          <pc:docMk/>
          <pc:sldMk cId="868589891" sldId="256"/>
        </pc:sldMkLst>
      </pc:sldChg>
      <pc:sldChg chg="modSp mod modNotesTx">
        <pc:chgData name="Kat Salisbury" userId="b64cd180-038e-4743-8e05-afde79732230" providerId="ADAL" clId="{BCEFEEE2-02CD-40C4-A9CA-B3771BA08F2C}" dt="2021-07-28T10:39:28.586" v="169" actId="2711"/>
        <pc:sldMkLst>
          <pc:docMk/>
          <pc:sldMk cId="2631787978" sldId="259"/>
        </pc:sldMkLst>
      </pc:sldChg>
      <pc:sldChg chg="modSp mod">
        <pc:chgData name="Kat Salisbury" userId="b64cd180-038e-4743-8e05-afde79732230" providerId="ADAL" clId="{BCEFEEE2-02CD-40C4-A9CA-B3771BA08F2C}" dt="2021-07-28T10:49:43.092" v="212" actId="1076"/>
        <pc:sldMkLst>
          <pc:docMk/>
          <pc:sldMk cId="423481904" sldId="269"/>
        </pc:sldMkLst>
      </pc:sldChg>
      <pc:sldChg chg="modSp mod modNotesTx">
        <pc:chgData name="Kat Salisbury" userId="b64cd180-038e-4743-8e05-afde79732230" providerId="ADAL" clId="{BCEFEEE2-02CD-40C4-A9CA-B3771BA08F2C}" dt="2021-07-28T10:51:55.857" v="216"/>
        <pc:sldMkLst>
          <pc:docMk/>
          <pc:sldMk cId="3574427042" sldId="291"/>
        </pc:sldMkLst>
      </pc:sldChg>
      <pc:sldChg chg="modSp mod modNotesTx">
        <pc:chgData name="Kat Salisbury" userId="b64cd180-038e-4743-8e05-afde79732230" providerId="ADAL" clId="{BCEFEEE2-02CD-40C4-A9CA-B3771BA08F2C}" dt="2021-07-28T10:39:37.377" v="170" actId="2711"/>
        <pc:sldMkLst>
          <pc:docMk/>
          <pc:sldMk cId="3680250086" sldId="300"/>
        </pc:sldMkLst>
      </pc:sldChg>
      <pc:sldChg chg="modSp mod modNotesTx">
        <pc:chgData name="Kat Salisbury" userId="b64cd180-038e-4743-8e05-afde79732230" providerId="ADAL" clId="{BCEFEEE2-02CD-40C4-A9CA-B3771BA08F2C}" dt="2021-07-28T10:40:55.650" v="186" actId="14100"/>
        <pc:sldMkLst>
          <pc:docMk/>
          <pc:sldMk cId="842899816" sldId="301"/>
        </pc:sldMkLst>
      </pc:sldChg>
      <pc:sldChg chg="modSp mod">
        <pc:chgData name="Kat Salisbury" userId="b64cd180-038e-4743-8e05-afde79732230" providerId="ADAL" clId="{BCEFEEE2-02CD-40C4-A9CA-B3771BA08F2C}" dt="2021-07-28T10:43:01.700" v="193" actId="1076"/>
        <pc:sldMkLst>
          <pc:docMk/>
          <pc:sldMk cId="1622377774" sldId="302"/>
        </pc:sldMkLst>
      </pc:sldChg>
      <pc:sldChg chg="modSp mod modNotesTx">
        <pc:chgData name="Kat Salisbury" userId="b64cd180-038e-4743-8e05-afde79732230" providerId="ADAL" clId="{BCEFEEE2-02CD-40C4-A9CA-B3771BA08F2C}" dt="2021-07-28T10:50:35.176" v="213"/>
        <pc:sldMkLst>
          <pc:docMk/>
          <pc:sldMk cId="1893191635" sldId="303"/>
        </pc:sldMkLst>
      </pc:sldChg>
      <pc:sldChg chg="modSp mod">
        <pc:chgData name="Kat Salisbury" userId="b64cd180-038e-4743-8e05-afde79732230" providerId="ADAL" clId="{BCEFEEE2-02CD-40C4-A9CA-B3771BA08F2C}" dt="2021-07-28T10:50:48.312" v="214" actId="1076"/>
        <pc:sldMkLst>
          <pc:docMk/>
          <pc:sldMk cId="319841267" sldId="304"/>
        </pc:sldMkLst>
      </pc:sldChg>
      <pc:sldChg chg="modSp mod modNotesTx">
        <pc:chgData name="Kat Salisbury" userId="b64cd180-038e-4743-8e05-afde79732230" providerId="ADAL" clId="{BCEFEEE2-02CD-40C4-A9CA-B3771BA08F2C}" dt="2021-07-28T10:59:19.720" v="228" actId="20577"/>
        <pc:sldMkLst>
          <pc:docMk/>
          <pc:sldMk cId="3809586797" sldId="305"/>
        </pc:sldMkLst>
      </pc:sldChg>
      <pc:sldChg chg="modSp mod modNotesTx">
        <pc:chgData name="Kat Salisbury" userId="b64cd180-038e-4743-8e05-afde79732230" providerId="ADAL" clId="{BCEFEEE2-02CD-40C4-A9CA-B3771BA08F2C}" dt="2021-07-28T11:01:31.786" v="260"/>
        <pc:sldMkLst>
          <pc:docMk/>
          <pc:sldMk cId="2156488605" sldId="306"/>
        </pc:sldMkLst>
      </pc:sldChg>
    </pc:docChg>
  </pc:docChgLst>
  <pc:docChgLst>
    <pc:chgData name="Mark Burrows" userId="S::mark@2simple.com::6f861ed5-3dbc-48c5-8b13-dd14015e8b7f" providerId="AD" clId="Web-{E850C2C8-75C7-0C5F-D823-4239D3FBDC1E}"/>
    <pc:docChg chg="modSld">
      <pc:chgData name="Mark Burrows" userId="S::mark@2simple.com::6f861ed5-3dbc-48c5-8b13-dd14015e8b7f" providerId="AD" clId="Web-{E850C2C8-75C7-0C5F-D823-4239D3FBDC1E}" dt="2023-10-03T13:52:24.364" v="0" actId="1076"/>
      <pc:docMkLst>
        <pc:docMk/>
      </pc:docMkLst>
      <pc:sldChg chg="modSp">
        <pc:chgData name="Mark Burrows" userId="S::mark@2simple.com::6f861ed5-3dbc-48c5-8b13-dd14015e8b7f" providerId="AD" clId="Web-{E850C2C8-75C7-0C5F-D823-4239D3FBDC1E}" dt="2023-10-03T13:52:24.364" v="0" actId="1076"/>
        <pc:sldMkLst>
          <pc:docMk/>
          <pc:sldMk cId="4063087291" sldId="294"/>
        </pc:sldMkLst>
      </pc:sldChg>
    </pc:docChg>
  </pc:docChgLst>
  <pc:docChgLst>
    <pc:chgData name="Alban Squires" userId="ea5e56ce-a135-43b6-93e7-ad198f021451" providerId="ADAL" clId="{FD2A50DF-A5C5-412A-954A-A59299306561}"/>
    <pc:docChg chg="undo custSel modSld">
      <pc:chgData name="Alban Squires" userId="ea5e56ce-a135-43b6-93e7-ad198f021451" providerId="ADAL" clId="{FD2A50DF-A5C5-412A-954A-A59299306561}" dt="2024-07-23T11:32:07.427" v="38" actId="20577"/>
      <pc:docMkLst>
        <pc:docMk/>
      </pc:docMkLst>
      <pc:sldChg chg="modSp mod">
        <pc:chgData name="Alban Squires" userId="ea5e56ce-a135-43b6-93e7-ad198f021451" providerId="ADAL" clId="{FD2A50DF-A5C5-412A-954A-A59299306561}" dt="2024-07-23T09:49:10.723" v="30" actId="20577"/>
        <pc:sldMkLst>
          <pc:docMk/>
          <pc:sldMk cId="3011351159" sldId="343"/>
        </pc:sldMkLst>
      </pc:sldChg>
      <pc:sldChg chg="modSp mod">
        <pc:chgData name="Alban Squires" userId="ea5e56ce-a135-43b6-93e7-ad198f021451" providerId="ADAL" clId="{FD2A50DF-A5C5-412A-954A-A59299306561}" dt="2024-07-23T09:49:03.212" v="28" actId="20577"/>
        <pc:sldMkLst>
          <pc:docMk/>
          <pc:sldMk cId="1065022039" sldId="345"/>
        </pc:sldMkLst>
      </pc:sldChg>
      <pc:sldChg chg="modSp mod">
        <pc:chgData name="Alban Squires" userId="ea5e56ce-a135-43b6-93e7-ad198f021451" providerId="ADAL" clId="{FD2A50DF-A5C5-412A-954A-A59299306561}" dt="2024-07-23T09:49:24.363" v="34" actId="20577"/>
        <pc:sldMkLst>
          <pc:docMk/>
          <pc:sldMk cId="906628211" sldId="346"/>
        </pc:sldMkLst>
      </pc:sldChg>
      <pc:sldChg chg="modSp mod modNotesTx">
        <pc:chgData name="Alban Squires" userId="ea5e56ce-a135-43b6-93e7-ad198f021451" providerId="ADAL" clId="{FD2A50DF-A5C5-412A-954A-A59299306561}" dt="2024-07-23T11:32:07.427" v="38" actId="20577"/>
        <pc:sldMkLst>
          <pc:docMk/>
          <pc:sldMk cId="1040106575" sldId="347"/>
        </pc:sldMkLst>
      </pc:sldChg>
    </pc:docChg>
  </pc:docChgLst>
  <pc:docChgLst>
    <pc:chgData name="Alban Squires" userId="ea5e56ce-a135-43b6-93e7-ad198f021451" providerId="ADAL" clId="{9DDF6F9E-3D92-468E-B838-5A49C1608127}"/>
    <pc:docChg chg="undo custSel addSld delSld modSld modMainMaster">
      <pc:chgData name="Alban Squires" userId="ea5e56ce-a135-43b6-93e7-ad198f021451" providerId="ADAL" clId="{9DDF6F9E-3D92-468E-B838-5A49C1608127}" dt="2024-07-22T15:49:42.581" v="793"/>
      <pc:docMkLst>
        <pc:docMk/>
      </pc:docMkLst>
      <pc:sldChg chg="modSp mod">
        <pc:chgData name="Alban Squires" userId="ea5e56ce-a135-43b6-93e7-ad198f021451" providerId="ADAL" clId="{9DDF6F9E-3D92-468E-B838-5A49C1608127}" dt="2024-07-22T11:58:23.623" v="110" actId="1076"/>
        <pc:sldMkLst>
          <pc:docMk/>
          <pc:sldMk cId="822690961" sldId="324"/>
        </pc:sldMkLst>
      </pc:sldChg>
      <pc:sldChg chg="modSp mod">
        <pc:chgData name="Alban Squires" userId="ea5e56ce-a135-43b6-93e7-ad198f021451" providerId="ADAL" clId="{9DDF6F9E-3D92-468E-B838-5A49C1608127}" dt="2024-07-22T12:52:12.057" v="172" actId="20577"/>
        <pc:sldMkLst>
          <pc:docMk/>
          <pc:sldMk cId="989361444" sldId="327"/>
        </pc:sldMkLst>
      </pc:sldChg>
      <pc:sldChg chg="modSp mod">
        <pc:chgData name="Alban Squires" userId="ea5e56ce-a135-43b6-93e7-ad198f021451" providerId="ADAL" clId="{9DDF6F9E-3D92-468E-B838-5A49C1608127}" dt="2024-07-22T11:59:03.193" v="111" actId="403"/>
        <pc:sldMkLst>
          <pc:docMk/>
          <pc:sldMk cId="2820299366" sldId="328"/>
        </pc:sldMkLst>
      </pc:sldChg>
      <pc:sldChg chg="addSp delSp modSp mod">
        <pc:chgData name="Alban Squires" userId="ea5e56ce-a135-43b6-93e7-ad198f021451" providerId="ADAL" clId="{9DDF6F9E-3D92-468E-B838-5A49C1608127}" dt="2024-07-22T15:48:24.881" v="785" actId="14100"/>
        <pc:sldMkLst>
          <pc:docMk/>
          <pc:sldMk cId="4280963340" sldId="335"/>
        </pc:sldMkLst>
      </pc:sldChg>
      <pc:sldChg chg="modSp mod">
        <pc:chgData name="Alban Squires" userId="ea5e56ce-a135-43b6-93e7-ad198f021451" providerId="ADAL" clId="{9DDF6F9E-3D92-468E-B838-5A49C1608127}" dt="2024-07-22T14:12:29.263" v="363" actId="1038"/>
        <pc:sldMkLst>
          <pc:docMk/>
          <pc:sldMk cId="3238547174" sldId="336"/>
        </pc:sldMkLst>
      </pc:sldChg>
      <pc:sldChg chg="modSp mod">
        <pc:chgData name="Alban Squires" userId="ea5e56ce-a135-43b6-93e7-ad198f021451" providerId="ADAL" clId="{9DDF6F9E-3D92-468E-B838-5A49C1608127}" dt="2024-07-22T12:00:15.597" v="113" actId="403"/>
        <pc:sldMkLst>
          <pc:docMk/>
          <pc:sldMk cId="1760776641" sldId="338"/>
        </pc:sldMkLst>
      </pc:sldChg>
      <pc:sldChg chg="modSp del mod">
        <pc:chgData name="Alban Squires" userId="ea5e56ce-a135-43b6-93e7-ad198f021451" providerId="ADAL" clId="{9DDF6F9E-3D92-468E-B838-5A49C1608127}" dt="2024-07-22T14:11:45.329" v="361" actId="2696"/>
        <pc:sldMkLst>
          <pc:docMk/>
          <pc:sldMk cId="1549009841" sldId="339"/>
        </pc:sldMkLst>
      </pc:sldChg>
      <pc:sldChg chg="addSp delSp modSp mod addAnim delAnim">
        <pc:chgData name="Alban Squires" userId="ea5e56ce-a135-43b6-93e7-ad198f021451" providerId="ADAL" clId="{9DDF6F9E-3D92-468E-B838-5A49C1608127}" dt="2024-07-22T14:25:45.953" v="444" actId="113"/>
        <pc:sldMkLst>
          <pc:docMk/>
          <pc:sldMk cId="3296406648" sldId="340"/>
        </pc:sldMkLst>
      </pc:sldChg>
      <pc:sldChg chg="addSp delSp modSp mod delAnim modAnim">
        <pc:chgData name="Alban Squires" userId="ea5e56ce-a135-43b6-93e7-ad198f021451" providerId="ADAL" clId="{9DDF6F9E-3D92-468E-B838-5A49C1608127}" dt="2024-07-22T15:42:16.494" v="702" actId="1076"/>
        <pc:sldMkLst>
          <pc:docMk/>
          <pc:sldMk cId="1185146730" sldId="342"/>
        </pc:sldMkLst>
      </pc:sldChg>
      <pc:sldChg chg="addSp delSp modSp mod">
        <pc:chgData name="Alban Squires" userId="ea5e56ce-a135-43b6-93e7-ad198f021451" providerId="ADAL" clId="{9DDF6F9E-3D92-468E-B838-5A49C1608127}" dt="2024-07-22T15:40:27.543" v="686" actId="1076"/>
        <pc:sldMkLst>
          <pc:docMk/>
          <pc:sldMk cId="3011351159" sldId="343"/>
        </pc:sldMkLst>
      </pc:sldChg>
      <pc:sldChg chg="addSp modSp mod modAnim">
        <pc:chgData name="Alban Squires" userId="ea5e56ce-a135-43b6-93e7-ad198f021451" providerId="ADAL" clId="{9DDF6F9E-3D92-468E-B838-5A49C1608127}" dt="2024-07-22T15:49:42.581" v="793"/>
        <pc:sldMkLst>
          <pc:docMk/>
          <pc:sldMk cId="4195917101" sldId="344"/>
        </pc:sldMkLst>
      </pc:sldChg>
      <pc:sldChg chg="addSp modSp mod">
        <pc:chgData name="Alban Squires" userId="ea5e56ce-a135-43b6-93e7-ad198f021451" providerId="ADAL" clId="{9DDF6F9E-3D92-468E-B838-5A49C1608127}" dt="2024-07-22T15:41:58.696" v="700" actId="1076"/>
        <pc:sldMkLst>
          <pc:docMk/>
          <pc:sldMk cId="1065022039" sldId="345"/>
        </pc:sldMkLst>
      </pc:sldChg>
      <pc:sldChg chg="addSp modSp mod">
        <pc:chgData name="Alban Squires" userId="ea5e56ce-a135-43b6-93e7-ad198f021451" providerId="ADAL" clId="{9DDF6F9E-3D92-468E-B838-5A49C1608127}" dt="2024-07-22T15:46:13.085" v="752" actId="1076"/>
        <pc:sldMkLst>
          <pc:docMk/>
          <pc:sldMk cId="906628211" sldId="346"/>
        </pc:sldMkLst>
      </pc:sldChg>
      <pc:sldChg chg="modSp new mod">
        <pc:chgData name="Alban Squires" userId="ea5e56ce-a135-43b6-93e7-ad198f021451" providerId="ADAL" clId="{9DDF6F9E-3D92-468E-B838-5A49C1608127}" dt="2024-07-22T13:13:12.111" v="360" actId="14100"/>
        <pc:sldMkLst>
          <pc:docMk/>
          <pc:sldMk cId="1040106575" sldId="347"/>
        </pc:sldMkLst>
      </pc:sldChg>
      <pc:sldMasterChg chg="modSldLayout">
        <pc:chgData name="Alban Squires" userId="ea5e56ce-a135-43b6-93e7-ad198f021451" providerId="ADAL" clId="{9DDF6F9E-3D92-468E-B838-5A49C1608127}" dt="2024-07-22T12:54:16.426" v="177" actId="732"/>
        <pc:sldMasterMkLst>
          <pc:docMk/>
          <pc:sldMasterMk cId="586390958" sldId="2147483696"/>
        </pc:sldMasterMkLst>
        <pc:sldLayoutChg chg="modSp mod">
          <pc:chgData name="Alban Squires" userId="ea5e56ce-a135-43b6-93e7-ad198f021451" providerId="ADAL" clId="{9DDF6F9E-3D92-468E-B838-5A49C1608127}" dt="2024-07-22T12:54:16.426" v="177" actId="732"/>
          <pc:sldLayoutMkLst>
            <pc:docMk/>
            <pc:sldMasterMk cId="586390958" sldId="2147483696"/>
            <pc:sldLayoutMk cId="768797341" sldId="2147483697"/>
          </pc:sldLayoutMkLst>
        </pc:sldLayoutChg>
      </pc:sldMasterChg>
    </pc:docChg>
  </pc:docChgLst>
  <pc:docChgLst>
    <pc:chgData name="Alban Squires" userId="ea5e56ce-a135-43b6-93e7-ad198f021451" providerId="ADAL" clId="{9E787374-E43C-4D54-9B42-2E92740F9453}"/>
    <pc:docChg chg="undo custSel modSld">
      <pc:chgData name="Alban Squires" userId="ea5e56ce-a135-43b6-93e7-ad198f021451" providerId="ADAL" clId="{9E787374-E43C-4D54-9B42-2E92740F9453}" dt="2025-02-04T13:52:02.463" v="596" actId="20577"/>
      <pc:docMkLst>
        <pc:docMk/>
      </pc:docMkLst>
      <pc:sldChg chg="modSp mod">
        <pc:chgData name="Alban Squires" userId="ea5e56ce-a135-43b6-93e7-ad198f021451" providerId="ADAL" clId="{9E787374-E43C-4D54-9B42-2E92740F9453}" dt="2025-02-04T13:42:29.313" v="482" actId="13926"/>
        <pc:sldMkLst>
          <pc:docMk/>
          <pc:sldMk cId="989361444" sldId="327"/>
        </pc:sldMkLst>
        <pc:spChg chg="mod">
          <ac:chgData name="Alban Squires" userId="ea5e56ce-a135-43b6-93e7-ad198f021451" providerId="ADAL" clId="{9E787374-E43C-4D54-9B42-2E92740F9453}" dt="2025-02-04T13:42:29.313" v="482" actId="13926"/>
          <ac:spMkLst>
            <pc:docMk/>
            <pc:sldMk cId="989361444" sldId="327"/>
            <ac:spMk id="2" creationId="{DB4511B3-0AD8-2F0D-8523-063183F30E22}"/>
          </ac:spMkLst>
        </pc:spChg>
      </pc:sldChg>
      <pc:sldChg chg="modSp mod">
        <pc:chgData name="Alban Squires" userId="ea5e56ce-a135-43b6-93e7-ad198f021451" providerId="ADAL" clId="{9E787374-E43C-4D54-9B42-2E92740F9453}" dt="2025-02-04T13:42:44.063" v="483" actId="13926"/>
        <pc:sldMkLst>
          <pc:docMk/>
          <pc:sldMk cId="2820299366" sldId="328"/>
        </pc:sldMkLst>
        <pc:spChg chg="mod">
          <ac:chgData name="Alban Squires" userId="ea5e56ce-a135-43b6-93e7-ad198f021451" providerId="ADAL" clId="{9E787374-E43C-4D54-9B42-2E92740F9453}" dt="2025-02-04T13:42:44.063" v="483" actId="13926"/>
          <ac:spMkLst>
            <pc:docMk/>
            <pc:sldMk cId="2820299366" sldId="328"/>
            <ac:spMk id="2" creationId="{DB4511B3-0AD8-2F0D-8523-063183F30E22}"/>
          </ac:spMkLst>
        </pc:spChg>
      </pc:sldChg>
      <pc:sldChg chg="modSp">
        <pc:chgData name="Alban Squires" userId="ea5e56ce-a135-43b6-93e7-ad198f021451" providerId="ADAL" clId="{9E787374-E43C-4D54-9B42-2E92740F9453}" dt="2025-02-04T12:46:34.287" v="8" actId="20577"/>
        <pc:sldMkLst>
          <pc:docMk/>
          <pc:sldMk cId="1185146730" sldId="342"/>
        </pc:sldMkLst>
        <pc:spChg chg="mod">
          <ac:chgData name="Alban Squires" userId="ea5e56ce-a135-43b6-93e7-ad198f021451" providerId="ADAL" clId="{9E787374-E43C-4D54-9B42-2E92740F9453}" dt="2025-02-04T12:46:26.670" v="7" actId="20577"/>
          <ac:spMkLst>
            <pc:docMk/>
            <pc:sldMk cId="1185146730" sldId="342"/>
            <ac:spMk id="6" creationId="{E3E0501D-8740-AFD2-B131-D6A101A1879F}"/>
          </ac:spMkLst>
        </pc:spChg>
        <pc:spChg chg="mod">
          <ac:chgData name="Alban Squires" userId="ea5e56ce-a135-43b6-93e7-ad198f021451" providerId="ADAL" clId="{9E787374-E43C-4D54-9B42-2E92740F9453}" dt="2025-02-04T12:46:34.287" v="8" actId="20577"/>
          <ac:spMkLst>
            <pc:docMk/>
            <pc:sldMk cId="1185146730" sldId="342"/>
            <ac:spMk id="8" creationId="{69576E2D-7F5C-61F2-37D5-6843AE86ACC3}"/>
          </ac:spMkLst>
        </pc:spChg>
      </pc:sldChg>
      <pc:sldChg chg="delSp modSp mod delAnim modNotesTx">
        <pc:chgData name="Alban Squires" userId="ea5e56ce-a135-43b6-93e7-ad198f021451" providerId="ADAL" clId="{9E787374-E43C-4D54-9B42-2E92740F9453}" dt="2025-02-04T13:51:21.502" v="574" actId="20577"/>
        <pc:sldMkLst>
          <pc:docMk/>
          <pc:sldMk cId="3011351159" sldId="343"/>
        </pc:sldMkLst>
        <pc:spChg chg="del">
          <ac:chgData name="Alban Squires" userId="ea5e56ce-a135-43b6-93e7-ad198f021451" providerId="ADAL" clId="{9E787374-E43C-4D54-9B42-2E92740F9453}" dt="2025-02-04T12:51:53.130" v="19" actId="478"/>
          <ac:spMkLst>
            <pc:docMk/>
            <pc:sldMk cId="3011351159" sldId="343"/>
            <ac:spMk id="6" creationId="{6522EBEB-F4B5-3370-0120-67F833EF53FA}"/>
          </ac:spMkLst>
        </pc:spChg>
        <pc:picChg chg="mod">
          <ac:chgData name="Alban Squires" userId="ea5e56ce-a135-43b6-93e7-ad198f021451" providerId="ADAL" clId="{9E787374-E43C-4D54-9B42-2E92740F9453}" dt="2025-02-04T12:52:01.174" v="22" actId="1076"/>
          <ac:picMkLst>
            <pc:docMk/>
            <pc:sldMk cId="3011351159" sldId="343"/>
            <ac:picMk id="14" creationId="{555BB48F-12FB-6434-9E25-384FB9E285E7}"/>
          </ac:picMkLst>
        </pc:picChg>
        <pc:picChg chg="del">
          <ac:chgData name="Alban Squires" userId="ea5e56ce-a135-43b6-93e7-ad198f021451" providerId="ADAL" clId="{9E787374-E43C-4D54-9B42-2E92740F9453}" dt="2025-02-04T12:51:54.922" v="21" actId="478"/>
          <ac:picMkLst>
            <pc:docMk/>
            <pc:sldMk cId="3011351159" sldId="343"/>
            <ac:picMk id="20" creationId="{3B064EA8-6B77-9767-5DA3-22DEDCCFBC91}"/>
          </ac:picMkLst>
        </pc:picChg>
        <pc:picChg chg="del">
          <ac:chgData name="Alban Squires" userId="ea5e56ce-a135-43b6-93e7-ad198f021451" providerId="ADAL" clId="{9E787374-E43C-4D54-9B42-2E92740F9453}" dt="2025-02-04T12:51:54.205" v="20" actId="478"/>
          <ac:picMkLst>
            <pc:docMk/>
            <pc:sldMk cId="3011351159" sldId="343"/>
            <ac:picMk id="22" creationId="{3767956D-7B12-5971-F105-DF6BFA5FA6B1}"/>
          </ac:picMkLst>
        </pc:picChg>
      </pc:sldChg>
      <pc:sldChg chg="addSp delSp modSp mod addAnim delAnim modAnim modNotesTx">
        <pc:chgData name="Alban Squires" userId="ea5e56ce-a135-43b6-93e7-ad198f021451" providerId="ADAL" clId="{9E787374-E43C-4D54-9B42-2E92740F9453}" dt="2025-02-04T13:50:44.884" v="486" actId="20577"/>
        <pc:sldMkLst>
          <pc:docMk/>
          <pc:sldMk cId="4195917101" sldId="344"/>
        </pc:sldMkLst>
        <pc:spChg chg="add del mod">
          <ac:chgData name="Alban Squires" userId="ea5e56ce-a135-43b6-93e7-ad198f021451" providerId="ADAL" clId="{9E787374-E43C-4D54-9B42-2E92740F9453}" dt="2025-02-04T13:28:23.361" v="389" actId="20577"/>
          <ac:spMkLst>
            <pc:docMk/>
            <pc:sldMk cId="4195917101" sldId="344"/>
            <ac:spMk id="5" creationId="{69D9CF7E-889D-7532-C73A-48328ED0A92D}"/>
          </ac:spMkLst>
        </pc:spChg>
        <pc:spChg chg="add del mod">
          <ac:chgData name="Alban Squires" userId="ea5e56ce-a135-43b6-93e7-ad198f021451" providerId="ADAL" clId="{9E787374-E43C-4D54-9B42-2E92740F9453}" dt="2025-02-04T13:27:25.619" v="377" actId="20577"/>
          <ac:spMkLst>
            <pc:docMk/>
            <pc:sldMk cId="4195917101" sldId="344"/>
            <ac:spMk id="13" creationId="{106143A8-DE26-AF1E-400F-6ABD639657A9}"/>
          </ac:spMkLst>
        </pc:spChg>
        <pc:picChg chg="add mod">
          <ac:chgData name="Alban Squires" userId="ea5e56ce-a135-43b6-93e7-ad198f021451" providerId="ADAL" clId="{9E787374-E43C-4D54-9B42-2E92740F9453}" dt="2025-02-04T13:29:07.103" v="397" actId="1076"/>
          <ac:picMkLst>
            <pc:docMk/>
            <pc:sldMk cId="4195917101" sldId="344"/>
            <ac:picMk id="7" creationId="{F34B1D82-6E8B-922D-F141-34F7128AC9C1}"/>
          </ac:picMkLst>
        </pc:picChg>
        <pc:picChg chg="add del">
          <ac:chgData name="Alban Squires" userId="ea5e56ce-a135-43b6-93e7-ad198f021451" providerId="ADAL" clId="{9E787374-E43C-4D54-9B42-2E92740F9453}" dt="2025-02-04T12:53:36.277" v="31" actId="478"/>
          <ac:picMkLst>
            <pc:docMk/>
            <pc:sldMk cId="4195917101" sldId="344"/>
            <ac:picMk id="16" creationId="{3FDD9079-1569-E1C9-C90E-B82CB5912DD2}"/>
          </ac:picMkLst>
        </pc:picChg>
        <pc:picChg chg="add del">
          <ac:chgData name="Alban Squires" userId="ea5e56ce-a135-43b6-93e7-ad198f021451" providerId="ADAL" clId="{9E787374-E43C-4D54-9B42-2E92740F9453}" dt="2025-02-04T12:53:36.277" v="31" actId="478"/>
          <ac:picMkLst>
            <pc:docMk/>
            <pc:sldMk cId="4195917101" sldId="344"/>
            <ac:picMk id="25" creationId="{A8C89042-F555-6DE4-D525-FF6C75068A5F}"/>
          </ac:picMkLst>
        </pc:picChg>
        <pc:picChg chg="add del">
          <ac:chgData name="Alban Squires" userId="ea5e56ce-a135-43b6-93e7-ad198f021451" providerId="ADAL" clId="{9E787374-E43C-4D54-9B42-2E92740F9453}" dt="2025-02-04T12:53:36.818" v="32" actId="478"/>
          <ac:picMkLst>
            <pc:docMk/>
            <pc:sldMk cId="4195917101" sldId="344"/>
            <ac:picMk id="27" creationId="{427A5329-1258-DD08-1407-2B998D17C9F3}"/>
          </ac:picMkLst>
        </pc:picChg>
        <pc:picChg chg="add del">
          <ac:chgData name="Alban Squires" userId="ea5e56ce-a135-43b6-93e7-ad198f021451" providerId="ADAL" clId="{9E787374-E43C-4D54-9B42-2E92740F9453}" dt="2025-02-04T13:12:27.858" v="134" actId="478"/>
          <ac:picMkLst>
            <pc:docMk/>
            <pc:sldMk cId="4195917101" sldId="344"/>
            <ac:picMk id="29" creationId="{32CA6318-43AE-E7FD-06AF-56E00B6171B6}"/>
          </ac:picMkLst>
        </pc:picChg>
        <pc:picChg chg="mod">
          <ac:chgData name="Alban Squires" userId="ea5e56ce-a135-43b6-93e7-ad198f021451" providerId="ADAL" clId="{9E787374-E43C-4D54-9B42-2E92740F9453}" dt="2025-02-04T12:53:35.638" v="30" actId="1076"/>
          <ac:picMkLst>
            <pc:docMk/>
            <pc:sldMk cId="4195917101" sldId="344"/>
            <ac:picMk id="31" creationId="{86E22143-EE57-B801-89DC-EBC4CD54ECCF}"/>
          </ac:picMkLst>
        </pc:picChg>
        <pc:cxnChg chg="add del">
          <ac:chgData name="Alban Squires" userId="ea5e56ce-a135-43b6-93e7-ad198f021451" providerId="ADAL" clId="{9E787374-E43C-4D54-9B42-2E92740F9453}" dt="2025-02-04T12:53:36.277" v="31" actId="478"/>
          <ac:cxnSpMkLst>
            <pc:docMk/>
            <pc:sldMk cId="4195917101" sldId="344"/>
            <ac:cxnSpMk id="17" creationId="{DA611635-1043-7912-FB2A-522393FDE92D}"/>
          </ac:cxnSpMkLst>
        </pc:cxnChg>
        <pc:cxnChg chg="add del">
          <ac:chgData name="Alban Squires" userId="ea5e56ce-a135-43b6-93e7-ad198f021451" providerId="ADAL" clId="{9E787374-E43C-4D54-9B42-2E92740F9453}" dt="2025-02-04T12:53:36.277" v="31" actId="478"/>
          <ac:cxnSpMkLst>
            <pc:docMk/>
            <pc:sldMk cId="4195917101" sldId="344"/>
            <ac:cxnSpMk id="21" creationId="{D501DA79-8BB0-A811-E875-BF8FFFCFC79D}"/>
          </ac:cxnSpMkLst>
        </pc:cxnChg>
        <pc:cxnChg chg="add del">
          <ac:chgData name="Alban Squires" userId="ea5e56ce-a135-43b6-93e7-ad198f021451" providerId="ADAL" clId="{9E787374-E43C-4D54-9B42-2E92740F9453}" dt="2025-02-04T12:53:36.277" v="31" actId="478"/>
          <ac:cxnSpMkLst>
            <pc:docMk/>
            <pc:sldMk cId="4195917101" sldId="344"/>
            <ac:cxnSpMk id="32" creationId="{B7A26555-9C8D-DC6C-5A0B-84632B39E83F}"/>
          </ac:cxnSpMkLst>
        </pc:cxnChg>
      </pc:sldChg>
      <pc:sldChg chg="modNotesTx">
        <pc:chgData name="Alban Squires" userId="ea5e56ce-a135-43b6-93e7-ad198f021451" providerId="ADAL" clId="{9E787374-E43C-4D54-9B42-2E92740F9453}" dt="2025-02-04T13:30:06.003" v="404" actId="20577"/>
        <pc:sldMkLst>
          <pc:docMk/>
          <pc:sldMk cId="1065022039" sldId="345"/>
        </pc:sldMkLst>
      </pc:sldChg>
      <pc:sldChg chg="modSp mod modNotesTx">
        <pc:chgData name="Alban Squires" userId="ea5e56ce-a135-43b6-93e7-ad198f021451" providerId="ADAL" clId="{9E787374-E43C-4D54-9B42-2E92740F9453}" dt="2025-02-04T13:52:02.463" v="596" actId="20577"/>
        <pc:sldMkLst>
          <pc:docMk/>
          <pc:sldMk cId="906628211" sldId="346"/>
        </pc:sldMkLst>
        <pc:spChg chg="mod">
          <ac:chgData name="Alban Squires" userId="ea5e56ce-a135-43b6-93e7-ad198f021451" providerId="ADAL" clId="{9E787374-E43C-4D54-9B42-2E92740F9453}" dt="2025-02-04T13:41:29.228" v="474" actId="113"/>
          <ac:spMkLst>
            <pc:docMk/>
            <pc:sldMk cId="906628211" sldId="346"/>
            <ac:spMk id="2" creationId="{DB4511B3-0AD8-2F0D-8523-063183F30E22}"/>
          </ac:spMkLst>
        </pc:spChg>
        <pc:spChg chg="mod">
          <ac:chgData name="Alban Squires" userId="ea5e56ce-a135-43b6-93e7-ad198f021451" providerId="ADAL" clId="{9E787374-E43C-4D54-9B42-2E92740F9453}" dt="2025-02-04T13:41:41.971" v="477" actId="1076"/>
          <ac:spMkLst>
            <pc:docMk/>
            <pc:sldMk cId="906628211" sldId="346"/>
            <ac:spMk id="15" creationId="{B840CA0F-C42F-28F7-3C63-76177D3813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699ED-DCBF-443D-BE23-2A84295EB88D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01E05-DB08-4C28-BF09-AE681D68E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Yu Mincho" panose="02020400000000000000" pitchFamily="18" charset="-128"/>
                <a:cs typeface="Arial" panose="020B0604020202020204" pitchFamily="34" charset="0"/>
              </a:rPr>
              <a:t>All resources can be found on the Purple Mash page for this lesson. From here they can be set as 2Dos for children if required.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Yu Mincho" panose="02020400000000000000" pitchFamily="18" charset="-128"/>
                <a:cs typeface="Arial" panose="020B0604020202020204" pitchFamily="34" charset="0"/>
              </a:rPr>
              <a:t>•  Set Converting Measures as a 2Do for the class.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9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Rounding numbers is taught in the year 6 maths curriculum. This slide can be skipped if preferred.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6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children in converting between a metric and imperial measure of distance. An alternative if this task is too difficult for some children, is to convert between metres and kilometres; adapt the slide as desired.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7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Converting measures of </a:t>
            </a:r>
            <a:r>
              <a:rPr lang="en-GB" sz="1800">
                <a:effectLst/>
                <a:latin typeface="Nunito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0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slide can be used to review vocabulary. Click on the words to reveal the definitions.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7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the success criteria. Children could rate how well they achieved this using a show of hands.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3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 the learning objectives.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0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Outline the success criteria.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3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slide can be used to review words from previous spreadsheet units and introduce new vocabulary.</a:t>
            </a:r>
          </a:p>
          <a:p>
            <a:pPr marL="457200" indent="-228600">
              <a:spcBef>
                <a:spcPts val="600"/>
              </a:spcBef>
              <a:spcAft>
                <a:spcPts val="600"/>
              </a:spcAft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vocabulary is repeated at the end of the lesson where it can be used to review lesson </a:t>
            </a:r>
            <a:r>
              <a:rPr lang="en-GB" sz="120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vocabulary.</a:t>
            </a:r>
            <a:endParaRPr lang="en-GB" sz="1200" dirty="0">
              <a:effectLst/>
              <a:latin typeface="Nunito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0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saw this slide when they completed the spreadsheet unit in year 3. Click through the slide and ask children if they remember using spreadsheets before.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5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 saw this slide when they completed the spreadsheet unit in year 3. Click to point out the areas of a spreadsheet and associated vocabulary.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1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latin typeface="Nunito" panose="00000500000000000000" pitchFamily="2" charset="0"/>
              </a:rPr>
              <a:t>Children might need a reminder about entering formulae in a spreadsheet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40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Nunito" panose="00000500000000000000" pitchFamily="2" charset="0"/>
              </a:rPr>
              <a:t>Children might need a reminder about entering formulae in a spreadsheet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 children to open the file from their 2Dos and complete the formula.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01E05-DB08-4C28-BF09-AE681D68E8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8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3936AFB-1BBC-B4A7-47F3-FC82694B7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570" t="23960" b="10415"/>
          <a:stretch/>
        </p:blipFill>
        <p:spPr>
          <a:xfrm>
            <a:off x="0" y="1"/>
            <a:ext cx="473543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FD01FF-D6B7-AC6E-3930-54D7B675C7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2897" y="3328699"/>
            <a:ext cx="6782879" cy="735707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45B76B-C9AE-0CFD-4554-06576456CA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3339" y="6052543"/>
            <a:ext cx="1237615" cy="342819"/>
          </a:xfrm>
          <a:prstGeom prst="rect">
            <a:avLst/>
          </a:prstGeom>
          <a:noFill/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CE47C2F-671B-56CC-98F9-75BBF244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897" y="2411618"/>
            <a:ext cx="6818057" cy="735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5" name="Picture 14" descr="A purple and white text on a black background&#10;&#10;Description automatically generated">
            <a:extLst>
              <a:ext uri="{FF2B5EF4-FFF2-40B4-BE49-F238E27FC236}">
                <a16:creationId xmlns:a16="http://schemas.microsoft.com/office/drawing/2014/main" id="{0BAA2781-6642-C2DD-238B-7BD2605B0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2" y="1985582"/>
            <a:ext cx="3330708" cy="250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97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17E0-03F7-AF94-FD1B-000AE63F1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603AA-D158-7986-C7BA-7CD0C696D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1047" y="1229360"/>
            <a:ext cx="11209906" cy="4561841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3C87B-1D1A-8BD0-63D0-74FF1C3923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2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ADD8-26D0-A4EA-7D70-3039C0B3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229360"/>
            <a:ext cx="6517763" cy="45923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8FBC0-DABD-8891-86AE-908EA39FEBE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1046" y="1237298"/>
            <a:ext cx="4416234" cy="4592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491CA0B-3CA2-AF3E-9A9E-F9ECE8993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89D5EB-165E-A9F1-CD99-839CFB042D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5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062E5-4702-28AE-1AC0-33560D6A8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219200"/>
            <a:ext cx="6517763" cy="4641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26912-8E11-12A6-A785-F143EC120A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1046" y="1227138"/>
            <a:ext cx="4416234" cy="4641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49B97-DD99-F660-C00A-58637C13D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4542AF-1E9F-46AA-E449-9BCA676BD0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2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hyperlink comb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AAB4CD3F-8AC2-9046-946B-20F2C04975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510" y="1897243"/>
            <a:ext cx="5978096" cy="3985397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F3CE6E-7044-EAA3-4F22-2CC9A9D0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754AFF-DC01-C652-8950-9758C01CFB91}"/>
              </a:ext>
            </a:extLst>
          </p:cNvPr>
          <p:cNvSpPr/>
          <p:nvPr/>
        </p:nvSpPr>
        <p:spPr>
          <a:xfrm>
            <a:off x="6735913" y="5038725"/>
            <a:ext cx="4952577" cy="843915"/>
          </a:xfrm>
          <a:prstGeom prst="roundRect">
            <a:avLst>
              <a:gd name="adj" fmla="val 132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6633174-BB42-5FBD-157C-775CA5A5688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869051" y="5157635"/>
            <a:ext cx="4686300" cy="606093"/>
          </a:xfrm>
        </p:spPr>
        <p:txBody>
          <a:bodyPr wrap="square" lIns="180000" tIns="108000" rIns="180000" bIns="108000" anchor="t" anchorCtr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>
                <a:solidFill>
                  <a:srgbClr val="8E24AA"/>
                </a:solidFill>
              </a:rPr>
              <a:t>Hyperlink to example “Here’s one we made earlier”</a:t>
            </a:r>
            <a:endParaRPr lang="en-GB" dirty="0">
              <a:solidFill>
                <a:srgbClr val="8E24AA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A698A1-D8E6-5ABD-BB15-B945A719B1E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91046" y="1113382"/>
            <a:ext cx="11209905" cy="705893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E94032D-B063-3AC2-D8E4-28D80F5EAB8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735913" y="1897243"/>
            <a:ext cx="4932724" cy="2941457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D64C-DD3D-1E43-832D-72BDA496D2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2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D401FED-18F6-42CD-AA41-1038E632EEF7}"/>
              </a:ext>
            </a:extLst>
          </p:cNvPr>
          <p:cNvSpPr/>
          <p:nvPr/>
        </p:nvSpPr>
        <p:spPr>
          <a:xfrm>
            <a:off x="495637" y="1123949"/>
            <a:ext cx="5421600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47" y="462638"/>
            <a:ext cx="11175588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2E300E-4967-03C9-DE2F-5502BAE33181}"/>
              </a:ext>
            </a:extLst>
          </p:cNvPr>
          <p:cNvSpPr>
            <a:spLocks/>
          </p:cNvSpPr>
          <p:nvPr/>
        </p:nvSpPr>
        <p:spPr>
          <a:xfrm>
            <a:off x="495259" y="1851660"/>
            <a:ext cx="5422357" cy="4091945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D4FCF6-2BD1-8817-A786-5587C6EA92C9}"/>
              </a:ext>
            </a:extLst>
          </p:cNvPr>
          <p:cNvSpPr>
            <a:spLocks/>
          </p:cNvSpPr>
          <p:nvPr/>
        </p:nvSpPr>
        <p:spPr>
          <a:xfrm>
            <a:off x="6244656" y="1851660"/>
            <a:ext cx="5422357" cy="409194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E32543-26D8-D580-0A4B-E6FB265D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936" y="2034540"/>
            <a:ext cx="5007796" cy="368512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12DFC9-3DDF-455A-D440-231396B6EA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02539" y="2020545"/>
            <a:ext cx="5007796" cy="368512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9E264E-2CE5-A57F-7900-7B356CC8C2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24" y="1220094"/>
            <a:ext cx="5196626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664AB6-2C50-A948-3715-F67205306AAB}"/>
              </a:ext>
            </a:extLst>
          </p:cNvPr>
          <p:cNvSpPr/>
          <p:nvPr/>
        </p:nvSpPr>
        <p:spPr>
          <a:xfrm>
            <a:off x="6245034" y="1123949"/>
            <a:ext cx="5421600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79C8AC-4901-9EF5-3D76-189596A0A8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7521" y="1220094"/>
            <a:ext cx="5196626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56232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5152-1F8D-9BFC-2052-2BA64872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3E4AC-22BD-CB81-FE0A-2B0ED794F5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F84F57-EF08-E007-3B13-61152361A0F3}"/>
              </a:ext>
            </a:extLst>
          </p:cNvPr>
          <p:cNvSpPr>
            <a:spLocks/>
          </p:cNvSpPr>
          <p:nvPr/>
        </p:nvSpPr>
        <p:spPr>
          <a:xfrm>
            <a:off x="491045" y="1848662"/>
            <a:ext cx="7187195" cy="409124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5DAC7C-AA76-D5B6-9133-4A5DA8B29D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7788" y="2051580"/>
            <a:ext cx="6736701" cy="3654113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4BE2ED-91BA-0A45-203B-03E6E85CF26F}"/>
              </a:ext>
            </a:extLst>
          </p:cNvPr>
          <p:cNvSpPr>
            <a:spLocks/>
          </p:cNvSpPr>
          <p:nvPr/>
        </p:nvSpPr>
        <p:spPr>
          <a:xfrm>
            <a:off x="7889732" y="1123949"/>
            <a:ext cx="3892565" cy="4815955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C8810A-8018-973A-E947-973059F7549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87941" y="1287780"/>
            <a:ext cx="3482864" cy="4417913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EAF75-96DC-125B-1AE2-631D554D33ED}"/>
              </a:ext>
            </a:extLst>
          </p:cNvPr>
          <p:cNvSpPr/>
          <p:nvPr/>
        </p:nvSpPr>
        <p:spPr>
          <a:xfrm>
            <a:off x="491045" y="1123949"/>
            <a:ext cx="7187194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23BD7EF-F68E-0EE9-EA3B-87DD461F0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751" y="1208676"/>
            <a:ext cx="6757738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76595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5DC2ADE-9B5D-B3A0-2BB9-A6355CCC7E94}"/>
              </a:ext>
            </a:extLst>
          </p:cNvPr>
          <p:cNvSpPr/>
          <p:nvPr/>
        </p:nvSpPr>
        <p:spPr>
          <a:xfrm>
            <a:off x="5597593" y="2003268"/>
            <a:ext cx="6136779" cy="88788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D64C-DD3D-1E43-832D-72BDA496D2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3B3F9630-D3E8-D59B-DD25-5A25B31F9A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872" y="2109218"/>
            <a:ext cx="4804938" cy="3071103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DD0747D7-6048-D506-9906-99714060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D5EF658-B117-2B0A-6928-3A10401D30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045" y="1279010"/>
            <a:ext cx="4837765" cy="724258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A742D98-FFB6-39F5-F305-9587BC537A0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07458" y="5301939"/>
            <a:ext cx="4837765" cy="44788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45935B4-268A-B03A-E1AD-2EDC77E89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24000" y="2109218"/>
            <a:ext cx="4995275" cy="684000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Picture Placeholder 15">
            <a:extLst>
              <a:ext uri="{FF2B5EF4-FFF2-40B4-BE49-F238E27FC236}">
                <a16:creationId xmlns:a16="http://schemas.microsoft.com/office/drawing/2014/main" id="{C19D4233-5083-6704-06D9-CFBB11E0D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6900" y="2109218"/>
            <a:ext cx="861059" cy="674338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B9AC8FB-63CD-7E91-0D5D-249CA45A38FD}"/>
              </a:ext>
            </a:extLst>
          </p:cNvPr>
          <p:cNvSpPr/>
          <p:nvPr/>
        </p:nvSpPr>
        <p:spPr>
          <a:xfrm>
            <a:off x="5582460" y="2981864"/>
            <a:ext cx="6136779" cy="88788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D28805C-9364-9AF3-0B18-B1BE6AB7627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608867" y="3087814"/>
            <a:ext cx="4995275" cy="684000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9" name="Picture Placeholder 15">
            <a:extLst>
              <a:ext uri="{FF2B5EF4-FFF2-40B4-BE49-F238E27FC236}">
                <a16:creationId xmlns:a16="http://schemas.microsoft.com/office/drawing/2014/main" id="{C552998B-A25A-7249-D0AF-B3730BB1C6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1767" y="3087814"/>
            <a:ext cx="861059" cy="674338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FC2B63-C784-ED6A-CE0C-CE2F9D3281B6}"/>
              </a:ext>
            </a:extLst>
          </p:cNvPr>
          <p:cNvSpPr/>
          <p:nvPr/>
        </p:nvSpPr>
        <p:spPr>
          <a:xfrm>
            <a:off x="5582460" y="3975700"/>
            <a:ext cx="6136779" cy="88788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9BC2BCF-A85C-BEC7-2FB3-F346A6252E0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608867" y="4081650"/>
            <a:ext cx="4995275" cy="684000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2" name="Picture Placeholder 15">
            <a:extLst>
              <a:ext uri="{FF2B5EF4-FFF2-40B4-BE49-F238E27FC236}">
                <a16:creationId xmlns:a16="http://schemas.microsoft.com/office/drawing/2014/main" id="{3FBD6206-1B21-813F-0C8E-02ED578520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61767" y="4081650"/>
            <a:ext cx="861059" cy="674338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061C1CB-C732-F370-6326-CF94C9A50686}"/>
              </a:ext>
            </a:extLst>
          </p:cNvPr>
          <p:cNvSpPr/>
          <p:nvPr/>
        </p:nvSpPr>
        <p:spPr>
          <a:xfrm>
            <a:off x="5582460" y="4969536"/>
            <a:ext cx="6136779" cy="88788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DFDB72E9-EF1C-2BA1-4064-23FB9B46D7D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608867" y="5075486"/>
            <a:ext cx="4995275" cy="684000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8FEAC366-DBCE-D8F4-52B1-5CCCA70647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661767" y="5075486"/>
            <a:ext cx="861059" cy="674338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Title 40">
            <a:extLst>
              <a:ext uri="{FF2B5EF4-FFF2-40B4-BE49-F238E27FC236}">
                <a16:creationId xmlns:a16="http://schemas.microsoft.com/office/drawing/2014/main" id="{0E2E009B-B7BD-E611-8E24-9D0666B36CC7}"/>
              </a:ext>
            </a:extLst>
          </p:cNvPr>
          <p:cNvSpPr txBox="1">
            <a:spLocks/>
          </p:cNvSpPr>
          <p:nvPr/>
        </p:nvSpPr>
        <p:spPr>
          <a:xfrm>
            <a:off x="5600918" y="1528512"/>
            <a:ext cx="6118321" cy="44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92851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2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058B-8636-95A3-28AA-BE083E3D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BFE7A-7DF3-EDB6-94D4-22579000A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262BBAF-8BFB-C01A-C6A3-090DF9F3CC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510" y="1180730"/>
            <a:ext cx="5978096" cy="4701911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5318E6B-6D22-242E-BA22-925FF3A3CE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6590" y="1515359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0D1032B5-7609-C495-A799-67F2FEFE2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16590" y="4773483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FC28978-EA07-D176-D427-043D28E8B2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6590" y="3144421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83297D-A661-14C3-454D-EF9C5B6A868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652499" y="1053181"/>
            <a:ext cx="5035991" cy="44788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219D978-5F67-845C-B9D8-58BA6D60AFB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52499" y="2696537"/>
            <a:ext cx="5035991" cy="418708"/>
          </a:xfrm>
        </p:spPr>
        <p:txBody>
          <a:bodyPr wrap="square" lIns="180000" tIns="108000" rIns="180000" bIns="108000" anchor="t" anchorCtr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F8BBA4C-4CC2-51C5-7C7B-90AEA4F9B15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652499" y="4323055"/>
            <a:ext cx="5035991" cy="421251"/>
          </a:xfrm>
        </p:spPr>
        <p:txBody>
          <a:bodyPr wrap="square" lIns="180000" tIns="108000" rIns="180000" bIns="108000" anchor="t" anchorCtr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63245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2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058B-8636-95A3-28AA-BE083E3D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BFE7A-7DF3-EDB6-94D4-22579000A1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5318E6B-6D22-242E-BA22-925FF3A3CE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5136" y="1545242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0D1032B5-7609-C495-A799-67F2FEFE2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55136" y="4803366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FC28978-EA07-D176-D427-043D28E8B2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55136" y="3174304"/>
            <a:ext cx="2907807" cy="1152000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D83297D-A661-14C3-454D-EF9C5B6A868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91045" y="1083064"/>
            <a:ext cx="5035991" cy="44788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219D978-5F67-845C-B9D8-58BA6D60AFB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1045" y="2726420"/>
            <a:ext cx="5035991" cy="418708"/>
          </a:xfrm>
        </p:spPr>
        <p:txBody>
          <a:bodyPr wrap="square" lIns="180000" tIns="108000" rIns="180000" bIns="108000" anchor="t" anchorCtr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F8BBA4C-4CC2-51C5-7C7B-90AEA4F9B15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91045" y="4352938"/>
            <a:ext cx="5035991" cy="421251"/>
          </a:xfrm>
        </p:spPr>
        <p:txBody>
          <a:bodyPr wrap="square" lIns="180000" tIns="108000" rIns="180000" bIns="108000" anchor="t" anchorCtr="0">
            <a:no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48DBEB9E-FA82-D4F2-59A8-2205343C94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22855" y="1253455"/>
            <a:ext cx="5978096" cy="4701911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412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C528B6-B872-9E40-86D1-685E003BDF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52E7F53-CD17-195E-69F0-DB473CFBA475}"/>
              </a:ext>
            </a:extLst>
          </p:cNvPr>
          <p:cNvSpPr/>
          <p:nvPr/>
        </p:nvSpPr>
        <p:spPr>
          <a:xfrm>
            <a:off x="6247774" y="1744876"/>
            <a:ext cx="5643978" cy="3284324"/>
          </a:xfrm>
          <a:prstGeom prst="roundRect">
            <a:avLst>
              <a:gd name="adj" fmla="val 27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703FD1-8017-425F-0B6A-88E662DDDA70}"/>
              </a:ext>
            </a:extLst>
          </p:cNvPr>
          <p:cNvSpPr/>
          <p:nvPr/>
        </p:nvSpPr>
        <p:spPr>
          <a:xfrm>
            <a:off x="499473" y="1744876"/>
            <a:ext cx="5570539" cy="4163519"/>
          </a:xfrm>
          <a:prstGeom prst="roundRect">
            <a:avLst>
              <a:gd name="adj" fmla="val 27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539F161-20B8-392C-6968-060588AA17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650" y="4406061"/>
            <a:ext cx="5238750" cy="133627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4B7883BE-09F2-14B2-548F-8FE4BBEFA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8925" y="2386935"/>
            <a:ext cx="2509338" cy="247081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4E3ADD20-CA8C-2273-DDCC-9AF8B3C623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8401" y="2386935"/>
            <a:ext cx="2509338" cy="247081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8D34650A-CA98-608A-2CD5-484A3EDA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8D61483-E712-C873-C11D-82C9D187D41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1874" y="3842839"/>
            <a:ext cx="5245526" cy="407168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600DE65-362A-5BCA-66E4-C53CE21B1E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47000" y="1915770"/>
            <a:ext cx="5245526" cy="44788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EF1EE8-6DD7-8D41-3025-6D7B94BEDB0F}"/>
              </a:ext>
            </a:extLst>
          </p:cNvPr>
          <p:cNvSpPr/>
          <p:nvPr/>
        </p:nvSpPr>
        <p:spPr>
          <a:xfrm>
            <a:off x="6247774" y="5151120"/>
            <a:ext cx="5643978" cy="757276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Add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651B4-6344-DF46-8B45-B4F2AA7E8AFC}"/>
              </a:ext>
            </a:extLst>
          </p:cNvPr>
          <p:cNvSpPr/>
          <p:nvPr/>
        </p:nvSpPr>
        <p:spPr>
          <a:xfrm>
            <a:off x="491044" y="1032509"/>
            <a:ext cx="5570539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63D32B0-891A-C598-DBC5-3EB76A38FC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1117236"/>
            <a:ext cx="5230767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7CC026B1-E7FB-F348-A140-7967A30BF45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0667" y="2429722"/>
            <a:ext cx="5238750" cy="133627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D0572F8-281D-EC81-3316-0A960F967B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3891" y="1881740"/>
            <a:ext cx="5245526" cy="407168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15231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5798F-D7CB-FEF4-E2EE-400C11FF22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045" y="3198813"/>
            <a:ext cx="11209905" cy="1500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67F4E1-8478-6032-F01C-40B825EC2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046" y="2149198"/>
            <a:ext cx="11209905" cy="540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1A722D-0293-F4FE-74C6-04E7EE6DBE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8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3" y="1233996"/>
            <a:ext cx="3602010" cy="467439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409" y="1353438"/>
            <a:ext cx="3275780" cy="4431542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9061" y="1233996"/>
            <a:ext cx="7371890" cy="4674399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38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473" y="1233996"/>
            <a:ext cx="11201478" cy="4674399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2" y="3956180"/>
            <a:ext cx="9652233" cy="1250303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2409" y="4142793"/>
            <a:ext cx="9331346" cy="877077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A047AC-8CF2-76CA-2232-E94F882D2C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51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2E6C-9AE8-1112-82E2-6F6471FA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A487F-D63F-A289-E6AF-B8F5C24986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F48B7-1208-0E34-15F9-511B155F326A}"/>
              </a:ext>
            </a:extLst>
          </p:cNvPr>
          <p:cNvSpPr/>
          <p:nvPr/>
        </p:nvSpPr>
        <p:spPr>
          <a:xfrm>
            <a:off x="499473" y="3423304"/>
            <a:ext cx="11209905" cy="248509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86A04-5460-A33C-BC41-861563B964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6666" y="3644147"/>
            <a:ext cx="10795518" cy="2043404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133C7F4-6F1E-18BB-7BCB-5B6EAB2E17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473" y="1220320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C5DDE54-1FA5-7F67-8FBB-601562337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43385" y="1220320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2676613-5829-D3B8-DEBD-251ADBCA9A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7297" y="1220320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ED94091-0D63-6179-34F9-25179E802B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31209" y="1220320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1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2" y="1233996"/>
            <a:ext cx="5422357" cy="467439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0965" y="1436914"/>
            <a:ext cx="4999369" cy="4273421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171" y="3144416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994B5-3959-7AF7-024A-36F22F4DA967}"/>
              </a:ext>
            </a:extLst>
          </p:cNvPr>
          <p:cNvSpPr>
            <a:spLocks/>
          </p:cNvSpPr>
          <p:nvPr/>
        </p:nvSpPr>
        <p:spPr>
          <a:xfrm>
            <a:off x="6270171" y="1233996"/>
            <a:ext cx="5422357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8EF1D0-3BAC-6C2C-34D3-60CF8F4B7D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3108" y="1353439"/>
            <a:ext cx="5057926" cy="1268464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370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8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2" y="3144415"/>
            <a:ext cx="5422357" cy="276398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0965" y="3331029"/>
            <a:ext cx="4999369" cy="237930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171" y="3144416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994B5-3959-7AF7-024A-36F22F4DA967}"/>
              </a:ext>
            </a:extLst>
          </p:cNvPr>
          <p:cNvSpPr>
            <a:spLocks/>
          </p:cNvSpPr>
          <p:nvPr/>
        </p:nvSpPr>
        <p:spPr>
          <a:xfrm>
            <a:off x="482625" y="1233996"/>
            <a:ext cx="11209904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8EF1D0-3BAC-6C2C-34D3-60CF8F4B7D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143" y="1427583"/>
            <a:ext cx="10860833" cy="119431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261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8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6278594" y="1189906"/>
            <a:ext cx="5422357" cy="276398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65459" y="1344324"/>
            <a:ext cx="4999369" cy="237930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2763" y="1189906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994B5-3959-7AF7-024A-36F22F4DA967}"/>
              </a:ext>
            </a:extLst>
          </p:cNvPr>
          <p:cNvSpPr>
            <a:spLocks/>
          </p:cNvSpPr>
          <p:nvPr/>
        </p:nvSpPr>
        <p:spPr>
          <a:xfrm>
            <a:off x="491047" y="4377855"/>
            <a:ext cx="11209904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8EF1D0-3BAC-6C2C-34D3-60CF8F4B7D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143" y="4565123"/>
            <a:ext cx="10860833" cy="119431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4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8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1045" y="1227130"/>
            <a:ext cx="5422357" cy="276398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7910" y="1381548"/>
            <a:ext cx="4999369" cy="237930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0172" y="1227130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994B5-3959-7AF7-024A-36F22F4DA967}"/>
              </a:ext>
            </a:extLst>
          </p:cNvPr>
          <p:cNvSpPr>
            <a:spLocks/>
          </p:cNvSpPr>
          <p:nvPr/>
        </p:nvSpPr>
        <p:spPr>
          <a:xfrm>
            <a:off x="491047" y="4377855"/>
            <a:ext cx="11209904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8EF1D0-3BAC-6C2C-34D3-60CF8F4B7D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143" y="4565123"/>
            <a:ext cx="10860833" cy="119431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760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8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6270172" y="2982190"/>
            <a:ext cx="5422357" cy="276398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81665" y="3174527"/>
            <a:ext cx="4999369" cy="237930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625" y="2982190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D994B5-3959-7AF7-024A-36F22F4DA967}"/>
              </a:ext>
            </a:extLst>
          </p:cNvPr>
          <p:cNvSpPr>
            <a:spLocks/>
          </p:cNvSpPr>
          <p:nvPr/>
        </p:nvSpPr>
        <p:spPr>
          <a:xfrm>
            <a:off x="482625" y="1233996"/>
            <a:ext cx="11209904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8EF1D0-3BAC-6C2C-34D3-60CF8F4B7D2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143" y="1427583"/>
            <a:ext cx="10860833" cy="119431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054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39C6-F105-FB2B-C7EE-E3DFFB5E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26C1D-D053-7B31-3502-B239A15643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39326E-8696-B01C-D9DE-006A6173EE0C}"/>
              </a:ext>
            </a:extLst>
          </p:cNvPr>
          <p:cNvSpPr>
            <a:spLocks/>
          </p:cNvSpPr>
          <p:nvPr/>
        </p:nvSpPr>
        <p:spPr>
          <a:xfrm>
            <a:off x="482625" y="1233996"/>
            <a:ext cx="11209904" cy="155585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1F744A-0184-DD38-89CF-0779AE4B9E9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3143" y="1427583"/>
            <a:ext cx="10860833" cy="119431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7F3B3E1C-7644-CD6F-C964-11DAF73EAB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8169" y="3039167"/>
            <a:ext cx="5430779" cy="2763980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219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2" y="1233997"/>
            <a:ext cx="5422357" cy="283415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10965" y="1436915"/>
            <a:ext cx="4999369" cy="2407298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9472" y="4273420"/>
            <a:ext cx="5430779" cy="1634976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E31618DB-AA4A-AEE0-7C23-C351AD6BB1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171" y="1233997"/>
            <a:ext cx="5430779" cy="4674399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3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DCC0-E517-6005-EB66-D90D259E3F8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32F315-2629-FEF8-22B8-0392FA68B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Add 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D24EFC-2289-FB99-02F0-00143A92F4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4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B0A2-334B-6F46-E33C-E0771BB0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0E916-4FA7-010E-4DF5-A00ECE4C9A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EE1470-FE1C-002A-D926-59B268481AFD}"/>
              </a:ext>
            </a:extLst>
          </p:cNvPr>
          <p:cNvSpPr>
            <a:spLocks/>
          </p:cNvSpPr>
          <p:nvPr/>
        </p:nvSpPr>
        <p:spPr>
          <a:xfrm>
            <a:off x="1575825" y="1848662"/>
            <a:ext cx="4313381" cy="409124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AEA24D5-16AF-5166-3ADF-43A3EFEC87E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719222" y="1975104"/>
            <a:ext cx="4004922" cy="3834729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DA5DBA-B653-A8DB-D0FF-AB9A20CD5407}"/>
              </a:ext>
            </a:extLst>
          </p:cNvPr>
          <p:cNvSpPr>
            <a:spLocks/>
          </p:cNvSpPr>
          <p:nvPr/>
        </p:nvSpPr>
        <p:spPr>
          <a:xfrm>
            <a:off x="7889732" y="1178594"/>
            <a:ext cx="3892565" cy="476131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1C90813-1A56-1A54-485A-421F9CB4B58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087941" y="1380931"/>
            <a:ext cx="3482864" cy="4324762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A5295E1-0DE1-4E7D-0011-AF04B8AF22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6017" y="1904084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6EFBF73D-53C6-EE5A-0C9A-39A32AC84C5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6017" y="2582420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0006DDBA-E6A7-6B64-D58C-009EAEF634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017" y="3260756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CB8CCA2F-7F94-E944-31C9-47074DD44B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6017" y="3939092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55EBF3FE-4977-AB66-787D-18DDA5AA0B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7458" y="4617428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id="{6E21470E-4E49-BBFC-EBD6-004D50F7109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07458" y="5295765"/>
            <a:ext cx="1001712" cy="54000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29" name="Picture Placeholder 22">
            <a:extLst>
              <a:ext uri="{FF2B5EF4-FFF2-40B4-BE49-F238E27FC236}">
                <a16:creationId xmlns:a16="http://schemas.microsoft.com/office/drawing/2014/main" id="{C564BABC-3387-B1DF-FB94-F8777222CD7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32602" y="1842888"/>
            <a:ext cx="1645637" cy="409124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D48B3-6B08-4037-7289-F4D66160DCCE}"/>
              </a:ext>
            </a:extLst>
          </p:cNvPr>
          <p:cNvSpPr/>
          <p:nvPr/>
        </p:nvSpPr>
        <p:spPr>
          <a:xfrm>
            <a:off x="491045" y="1123949"/>
            <a:ext cx="7187194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CD12ED4-3509-88CB-83BF-FD002DC90A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751" y="1208676"/>
            <a:ext cx="6757738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83904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A9D9-5A56-449B-3B86-F2574AE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0103A-80B4-E4B8-95F1-63CBB3991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210CB7-8B35-BCBA-1451-F8B7E9876E0F}"/>
              </a:ext>
            </a:extLst>
          </p:cNvPr>
          <p:cNvSpPr/>
          <p:nvPr/>
        </p:nvSpPr>
        <p:spPr>
          <a:xfrm>
            <a:off x="499474" y="4478694"/>
            <a:ext cx="5509440" cy="142970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A3154AD-4179-F26E-E9A7-1AF096C192C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3812" y="4599992"/>
            <a:ext cx="5225143" cy="113833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E298D0AC-A783-AB2E-EB7F-D780BE1BAA7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8254" y="4486895"/>
            <a:ext cx="1651519" cy="1421501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7091A5-D14B-C7A5-C62D-BDA04EFC8EA7}"/>
              </a:ext>
            </a:extLst>
          </p:cNvPr>
          <p:cNvSpPr>
            <a:spLocks/>
          </p:cNvSpPr>
          <p:nvPr/>
        </p:nvSpPr>
        <p:spPr>
          <a:xfrm>
            <a:off x="7889732" y="1178594"/>
            <a:ext cx="3892565" cy="4761310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D69553-DE88-EA25-6672-AC064411533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046720" y="1380931"/>
            <a:ext cx="3573780" cy="4324762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9E42C0-AB79-3782-075E-72CB6B75F085}"/>
              </a:ext>
            </a:extLst>
          </p:cNvPr>
          <p:cNvSpPr/>
          <p:nvPr/>
        </p:nvSpPr>
        <p:spPr>
          <a:xfrm>
            <a:off x="499474" y="2799183"/>
            <a:ext cx="5509440" cy="142970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5D6D216-18E9-85F9-5945-D1E4C5C9161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3812" y="2920481"/>
            <a:ext cx="5225143" cy="113833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027FF982-46DC-FF2A-3093-FBAE36F8389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8254" y="2807384"/>
            <a:ext cx="1651519" cy="1421501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005F3F-A456-B0A8-C6D1-530EA2FC168D}"/>
              </a:ext>
            </a:extLst>
          </p:cNvPr>
          <p:cNvSpPr/>
          <p:nvPr/>
        </p:nvSpPr>
        <p:spPr>
          <a:xfrm>
            <a:off x="499474" y="1178594"/>
            <a:ext cx="5509440" cy="142970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04D700-13AA-81E6-B144-8B0095DE8D8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43812" y="1299892"/>
            <a:ext cx="5225143" cy="113833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7E16FC58-A009-798E-8D58-547752FCB2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8254" y="1186795"/>
            <a:ext cx="1651519" cy="1421501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741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text image comb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DD64C-DD3D-1E43-832D-72BDA496D2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3B3F9630-D3E8-D59B-DD25-5A25B31F9A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872" y="2109218"/>
            <a:ext cx="4804938" cy="3071103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DD0747D7-6048-D506-9906-99714060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D5EF658-B117-2B0A-6928-3A10401D30E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045" y="1279010"/>
            <a:ext cx="4837765" cy="724258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A742D98-FFB6-39F5-F305-9587BC537A06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07458" y="5301939"/>
            <a:ext cx="4837765" cy="447885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70A0CB69-9437-7D7A-345B-30E9F7B3D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8855" y="1326822"/>
            <a:ext cx="4837766" cy="4423002"/>
          </a:xfrm>
          <a:solidFill>
            <a:schemeClr val="accent6">
              <a:alpha val="52000"/>
            </a:schemeClr>
          </a:solidFill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33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image comb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36FD-936E-13AA-350F-F36B914B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F2F63-2288-F169-A696-06FD55432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83C02E-FA56-5DCE-80AA-86DDC88F12CE}"/>
              </a:ext>
            </a:extLst>
          </p:cNvPr>
          <p:cNvSpPr>
            <a:spLocks/>
          </p:cNvSpPr>
          <p:nvPr/>
        </p:nvSpPr>
        <p:spPr>
          <a:xfrm>
            <a:off x="499472" y="1118429"/>
            <a:ext cx="11201479" cy="509191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6683A0-40D4-CB7F-5F14-9901AA5EDA3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8504" y="1177770"/>
            <a:ext cx="10984856" cy="390507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C85BA611-4B45-2E12-B37D-76752EE48B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6548" y="1743411"/>
            <a:ext cx="8563979" cy="4112909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166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image text comb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2E6C-9AE8-1112-82E2-6F6471FA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A487F-D63F-A289-E6AF-B8F5C24986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F48B7-1208-0E34-15F9-511B155F326A}"/>
              </a:ext>
            </a:extLst>
          </p:cNvPr>
          <p:cNvSpPr/>
          <p:nvPr/>
        </p:nvSpPr>
        <p:spPr>
          <a:xfrm>
            <a:off x="491045" y="1239007"/>
            <a:ext cx="11209905" cy="125494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86A04-5460-A33C-BC41-861563B964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671" y="1307252"/>
            <a:ext cx="10619233" cy="1033374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133C7F4-6F1E-18BB-7BCB-5B6EAB2E17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0177" y="2844913"/>
            <a:ext cx="3005190" cy="1254947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2676613-5829-D3B8-DEBD-251ADBCA9A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24258" y="3060982"/>
            <a:ext cx="6350694" cy="2589419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1D6A7090-93B0-16B0-8DA2-4A07CB34E6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3768" y="4364046"/>
            <a:ext cx="3005190" cy="1254947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013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image text comb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5152-1F8D-9BFC-2052-2BA64872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3E4AC-22BD-CB81-FE0A-2B0ED794F5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F84F57-EF08-E007-3B13-61152361A0F3}"/>
              </a:ext>
            </a:extLst>
          </p:cNvPr>
          <p:cNvSpPr>
            <a:spLocks/>
          </p:cNvSpPr>
          <p:nvPr/>
        </p:nvSpPr>
        <p:spPr>
          <a:xfrm>
            <a:off x="491045" y="1848662"/>
            <a:ext cx="7187195" cy="2579903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65DAC7C-AA76-D5B6-9133-4A5DA8B29D0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7788" y="2051581"/>
            <a:ext cx="6736701" cy="2209644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FEAF75-96DC-125B-1AE2-631D554D33ED}"/>
              </a:ext>
            </a:extLst>
          </p:cNvPr>
          <p:cNvSpPr/>
          <p:nvPr/>
        </p:nvSpPr>
        <p:spPr>
          <a:xfrm>
            <a:off x="491045" y="1123949"/>
            <a:ext cx="7187194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23BD7EF-F68E-0EE9-EA3B-87DD461F04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751" y="1208676"/>
            <a:ext cx="6757738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  <p:sp>
        <p:nvSpPr>
          <p:cNvPr id="6" name="Picture Placeholder 22">
            <a:extLst>
              <a:ext uri="{FF2B5EF4-FFF2-40B4-BE49-F238E27FC236}">
                <a16:creationId xmlns:a16="http://schemas.microsoft.com/office/drawing/2014/main" id="{5DC48E6D-2CD0-06FD-D04F-2F31B3AEB4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788" y="4656949"/>
            <a:ext cx="2031026" cy="118211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7" name="Picture Placeholder 22">
            <a:extLst>
              <a:ext uri="{FF2B5EF4-FFF2-40B4-BE49-F238E27FC236}">
                <a16:creationId xmlns:a16="http://schemas.microsoft.com/office/drawing/2014/main" id="{3C62069E-E9A1-4586-FE01-C5AA207D2EB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17411" y="4656949"/>
            <a:ext cx="2031026" cy="118211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8" name="Picture Placeholder 22">
            <a:extLst>
              <a:ext uri="{FF2B5EF4-FFF2-40B4-BE49-F238E27FC236}">
                <a16:creationId xmlns:a16="http://schemas.microsoft.com/office/drawing/2014/main" id="{D9D9F2DE-7D76-00F6-70C9-EC6D9B1EAE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48975" y="4656949"/>
            <a:ext cx="5251975" cy="118211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  <p:sp>
        <p:nvSpPr>
          <p:cNvPr id="11" name="Picture Placeholder 22">
            <a:extLst>
              <a:ext uri="{FF2B5EF4-FFF2-40B4-BE49-F238E27FC236}">
                <a16:creationId xmlns:a16="http://schemas.microsoft.com/office/drawing/2014/main" id="{C43DB385-3475-F976-C4A9-3497A64D80C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05270" y="2364972"/>
            <a:ext cx="4060033" cy="118211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r>
              <a:rPr lang="en-US" dirty="0"/>
              <a:t>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934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image text comb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2E6C-9AE8-1112-82E2-6F6471FA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A487F-D63F-A289-E6AF-B8F5C24986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80F48B7-1208-0E34-15F9-511B155F326A}"/>
              </a:ext>
            </a:extLst>
          </p:cNvPr>
          <p:cNvSpPr/>
          <p:nvPr/>
        </p:nvSpPr>
        <p:spPr>
          <a:xfrm>
            <a:off x="491045" y="1239007"/>
            <a:ext cx="11209905" cy="76794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86A04-5460-A33C-BC41-861563B9642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671" y="1307252"/>
            <a:ext cx="10619233" cy="63145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9133C7F4-6F1E-18BB-7BCB-5B6EAB2E17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96625" y="2408872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1C5DDE54-1FA5-7F67-8FBB-601562337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0537" y="2408872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2676613-5829-D3B8-DEBD-251ADBCA9A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4449" y="2408872"/>
            <a:ext cx="2369742" cy="2040255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1A7F774-7B5D-6058-3045-DDA29F853957}"/>
              </a:ext>
            </a:extLst>
          </p:cNvPr>
          <p:cNvSpPr/>
          <p:nvPr/>
        </p:nvSpPr>
        <p:spPr>
          <a:xfrm>
            <a:off x="491045" y="4851045"/>
            <a:ext cx="11209905" cy="76794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B865A19-65AF-469F-8E59-A99731FF289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4671" y="4919290"/>
            <a:ext cx="10619233" cy="631456"/>
          </a:xfrm>
        </p:spPr>
        <p:txBody>
          <a:bodyPr wrap="square" lIns="180000" tIns="108000" rIns="180000" bIns="108000" anchor="t" anchorCtr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351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ext picture in egg comb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C285F-F17F-9963-3B9E-CFD7EB9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3566F-563F-F1F7-031F-206F1FDF7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54F7B53A-A4DA-A09F-C2E8-BC972C34C1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94372" y="1275709"/>
            <a:ext cx="4306579" cy="4306582"/>
          </a:xfrm>
          <a:custGeom>
            <a:avLst/>
            <a:gdLst>
              <a:gd name="connsiteX0" fmla="*/ 1816212 w 4175998"/>
              <a:gd name="connsiteY0" fmla="*/ 0 h 4176001"/>
              <a:gd name="connsiteX1" fmla="*/ 4046832 w 4175998"/>
              <a:gd name="connsiteY1" fmla="*/ 1990245 h 4176001"/>
              <a:gd name="connsiteX2" fmla="*/ 2262011 w 4175998"/>
              <a:gd name="connsiteY2" fmla="*/ 4165082 h 4176001"/>
              <a:gd name="connsiteX3" fmla="*/ 31393 w 4175998"/>
              <a:gd name="connsiteY3" fmla="*/ 2174843 h 4176001"/>
              <a:gd name="connsiteX4" fmla="*/ 1816212 w 4175998"/>
              <a:gd name="connsiteY4" fmla="*/ 0 h 41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998" h="4176001">
                <a:moveTo>
                  <a:pt x="1816212" y="0"/>
                </a:moveTo>
                <a:cubicBezTo>
                  <a:pt x="2556503" y="0"/>
                  <a:pt x="3583130" y="940052"/>
                  <a:pt x="4046832" y="1990245"/>
                </a:cubicBezTo>
                <a:cubicBezTo>
                  <a:pt x="4458461" y="2925644"/>
                  <a:pt x="3892259" y="4047188"/>
                  <a:pt x="2262011" y="4165082"/>
                </a:cubicBezTo>
                <a:cubicBezTo>
                  <a:pt x="631754" y="4284528"/>
                  <a:pt x="-173611" y="3411174"/>
                  <a:pt x="31393" y="2174843"/>
                </a:cubicBezTo>
                <a:cubicBezTo>
                  <a:pt x="238020" y="940052"/>
                  <a:pt x="1033623" y="0"/>
                  <a:pt x="1816212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632E3E-BACD-7164-9FA9-9F9BB70AA794}"/>
              </a:ext>
            </a:extLst>
          </p:cNvPr>
          <p:cNvSpPr>
            <a:spLocks/>
          </p:cNvSpPr>
          <p:nvPr/>
        </p:nvSpPr>
        <p:spPr>
          <a:xfrm>
            <a:off x="499472" y="1233996"/>
            <a:ext cx="6621999" cy="4799056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ED039-B55C-0140-9890-0B81DECEF7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951" y="1426500"/>
            <a:ext cx="6267562" cy="43978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9877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CA2FE-2A9F-E6A5-E1F4-7F695577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2D4D3-BBCC-957F-400E-8DB82010A0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ub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CD80B-6403-2A00-42B7-52A9DCD1E5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1046" y="1844040"/>
            <a:ext cx="11209903" cy="3918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3D97EF-16F9-8799-AEA6-A25F855B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A5074-F6BF-CDA2-5696-14A3B3B021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23D61-1A72-47A7-E4CA-6D92DAA64A87}"/>
              </a:ext>
            </a:extLst>
          </p:cNvPr>
          <p:cNvSpPr/>
          <p:nvPr/>
        </p:nvSpPr>
        <p:spPr>
          <a:xfrm>
            <a:off x="491045" y="1080453"/>
            <a:ext cx="11209905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4B7A37-2ED9-A203-DFB2-B8E19DF2D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751" y="1174061"/>
            <a:ext cx="10666473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6754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D98E0-CA7E-4052-BB5E-AC4FA084D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046" y="1253330"/>
            <a:ext cx="5528754" cy="449722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8389A-67C3-F582-F2FD-D9CCC98CA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53330"/>
            <a:ext cx="5528751" cy="449722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A754FF-BACC-29BC-1397-AB7D9D72A1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6D2E36-E84C-262F-9749-D82163E336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4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Sub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CD80B-6403-2A00-42B7-52A9DCD1E5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1046" y="1844040"/>
            <a:ext cx="5439211" cy="3918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DBEC6-6EAB-2AAD-1B73-011FFDC605C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61738" y="1844040"/>
            <a:ext cx="5439212" cy="3918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3D97EF-16F9-8799-AEA6-A25F855B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A5074-F6BF-CDA2-5696-14A3B3B021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23D61-1A72-47A7-E4CA-6D92DAA64A87}"/>
              </a:ext>
            </a:extLst>
          </p:cNvPr>
          <p:cNvSpPr/>
          <p:nvPr/>
        </p:nvSpPr>
        <p:spPr>
          <a:xfrm>
            <a:off x="491045" y="1032509"/>
            <a:ext cx="5439212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84B7A37-2ED9-A203-DFB2-B8E19DF2DA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6751" y="1117236"/>
            <a:ext cx="5012913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3E678-0D62-C9F6-D3E0-0EEB4F9A6BFD}"/>
              </a:ext>
            </a:extLst>
          </p:cNvPr>
          <p:cNvSpPr/>
          <p:nvPr/>
        </p:nvSpPr>
        <p:spPr>
          <a:xfrm>
            <a:off x="6247890" y="1032509"/>
            <a:ext cx="5439212" cy="637671"/>
          </a:xfrm>
          <a:prstGeom prst="rect">
            <a:avLst/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2223297-DE17-27C2-E565-AD7C96DFA8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3596" y="1117236"/>
            <a:ext cx="5012913" cy="44767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264034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CD80B-6403-2A00-42B7-52A9DCD1E5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1047" y="1153460"/>
            <a:ext cx="8700766" cy="46094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23D97EF-16F9-8799-AEA6-A25F855B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FA5074-F6BF-CDA2-5696-14A3B3B021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DA90E772-DCB4-F6CA-800F-30A1DF4F3F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77082" y="1153461"/>
            <a:ext cx="2323868" cy="4609483"/>
          </a:xfrm>
          <a:noFill/>
          <a:ln w="15875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27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6F0B-CF63-BF16-53EB-28C4E901EE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8679F3-73B0-7F10-EFFE-E6A28F8CC1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3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C50283-48AE-15CD-38DB-DE4FFF92EC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66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hyperlink" Target="https://www.2simple.com/contact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F9F83-5343-A093-7E0C-2B7083C0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46" y="462638"/>
            <a:ext cx="11209905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Add text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3209-A2C0-45C7-E3B6-178A113D1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47" y="1483360"/>
            <a:ext cx="11209906" cy="430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hlinkClick r:id="rId40"/>
            <a:extLst>
              <a:ext uri="{FF2B5EF4-FFF2-40B4-BE49-F238E27FC236}">
                <a16:creationId xmlns:a16="http://schemas.microsoft.com/office/drawing/2014/main" id="{72B9B9D0-FFF3-373B-623C-3E6999C8513E}"/>
              </a:ext>
            </a:extLst>
          </p:cNvPr>
          <p:cNvPicPr/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338" y="6074687"/>
            <a:ext cx="1237615" cy="342900"/>
          </a:xfrm>
          <a:prstGeom prst="rect">
            <a:avLst/>
          </a:prstGeom>
          <a:noFill/>
        </p:spPr>
      </p:pic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51449951-4672-7A5F-5524-AF5F29734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1045" y="6158204"/>
            <a:ext cx="4995355" cy="25938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9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1" kern="1200" dirty="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lemash.com/app/pup/2Calc_y5_lesson1_converting_measures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1714F7F-5A3D-93A6-308F-A7BAAF91A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Conversions of Measurements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BC171-4AED-61E9-369B-E8E17998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33C44-2406-E148-91CE-F880A83E7CA0}"/>
              </a:ext>
            </a:extLst>
          </p:cNvPr>
          <p:cNvSpPr txBox="1"/>
          <p:nvPr/>
        </p:nvSpPr>
        <p:spPr>
          <a:xfrm>
            <a:off x="4882897" y="617220"/>
            <a:ext cx="681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Computing Scheme of Work</a:t>
            </a:r>
            <a:br>
              <a:rPr lang="en-US" sz="1600" dirty="0"/>
            </a:br>
            <a:r>
              <a:rPr lang="en-US" sz="1600" dirty="0"/>
              <a:t>Unit 5.3 - Spreadsheets</a:t>
            </a:r>
          </a:p>
        </p:txBody>
      </p:sp>
    </p:spTree>
    <p:extLst>
      <p:ext uri="{BB962C8B-B14F-4D97-AF65-F5344CB8AC3E}">
        <p14:creationId xmlns:p14="http://schemas.microsoft.com/office/powerpoint/2010/main" val="979928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D9CF7E-889D-7532-C73A-48328ED0A92D}"/>
              </a:ext>
            </a:extLst>
          </p:cNvPr>
          <p:cNvSpPr/>
          <p:nvPr/>
        </p:nvSpPr>
        <p:spPr>
          <a:xfrm>
            <a:off x="491045" y="2229491"/>
            <a:ext cx="5598859" cy="3439789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What happens to a decimal number if it is unchecked?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4B01-4C75-C9C4-123D-FA3136D7CC51}"/>
              </a:ext>
            </a:extLst>
          </p:cNvPr>
          <p:cNvSpPr/>
          <p:nvPr/>
        </p:nvSpPr>
        <p:spPr>
          <a:xfrm>
            <a:off x="491046" y="1188720"/>
            <a:ext cx="11209906" cy="782425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47" y="1254761"/>
            <a:ext cx="11209906" cy="716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These are the answers that you should have got.</a:t>
            </a:r>
          </a:p>
          <a:p>
            <a:pPr marL="0" indent="0">
              <a:buNone/>
            </a:pPr>
            <a:r>
              <a:rPr lang="en-GB" sz="1800" dirty="0"/>
              <a:t>Notice that some of the answers are </a:t>
            </a:r>
            <a:r>
              <a:rPr lang="en-GB" sz="1800" b="1" dirty="0"/>
              <a:t>decimal numbers</a:t>
            </a:r>
            <a:r>
              <a:rPr lang="en-GB" sz="18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Decimal places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support? Visit www.2simple.com/contact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4B261-3507-9759-EA1F-3F4B5EEA3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846" y="2037186"/>
            <a:ext cx="5448813" cy="3839578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106143A8-DE26-AF1E-400F-6ABD639657A9}"/>
              </a:ext>
            </a:extLst>
          </p:cNvPr>
          <p:cNvSpPr txBox="1">
            <a:spLocks/>
          </p:cNvSpPr>
          <p:nvPr/>
        </p:nvSpPr>
        <p:spPr>
          <a:xfrm>
            <a:off x="491045" y="2285191"/>
            <a:ext cx="5528755" cy="1058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You can </a:t>
            </a:r>
            <a:r>
              <a:rPr lang="en-GB" sz="1800" b="1" dirty="0"/>
              <a:t>select cells </a:t>
            </a:r>
            <a:r>
              <a:rPr lang="en-GB" sz="1800" dirty="0"/>
              <a:t>and use the </a:t>
            </a:r>
            <a:r>
              <a:rPr lang="en-GB" sz="1800" b="1" dirty="0"/>
              <a:t>formatting tools </a:t>
            </a:r>
            <a:r>
              <a:rPr lang="en-GB" sz="1800" dirty="0"/>
              <a:t>to set the format to decimal. You have the option to show or hide decimal places.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DD9079-1569-E1C9-C90E-B82CB5912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9" r="6802" b="14209"/>
          <a:stretch/>
        </p:blipFill>
        <p:spPr>
          <a:xfrm>
            <a:off x="803994" y="3514670"/>
            <a:ext cx="420717" cy="40863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611635-1043-7912-FB2A-522393FDE92D}"/>
              </a:ext>
            </a:extLst>
          </p:cNvPr>
          <p:cNvCxnSpPr>
            <a:cxnSpLocks/>
          </p:cNvCxnSpPr>
          <p:nvPr/>
        </p:nvCxnSpPr>
        <p:spPr>
          <a:xfrm>
            <a:off x="1303281" y="3751150"/>
            <a:ext cx="42071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501DA79-8BB0-A811-E875-BF8FFFCFC79D}"/>
              </a:ext>
            </a:extLst>
          </p:cNvPr>
          <p:cNvCxnSpPr>
            <a:cxnSpLocks/>
          </p:cNvCxnSpPr>
          <p:nvPr/>
        </p:nvCxnSpPr>
        <p:spPr>
          <a:xfrm>
            <a:off x="2375097" y="3728011"/>
            <a:ext cx="42071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8C89042-F555-6DE4-D525-FF6C75068A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3" t="15517" r="10721" b="10527"/>
          <a:stretch/>
        </p:blipFill>
        <p:spPr>
          <a:xfrm>
            <a:off x="1874044" y="3528461"/>
            <a:ext cx="402431" cy="4086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7A5329-1258-DD08-1407-2B998D17C9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75" t="26462" r="21199" b="13830"/>
          <a:stretch/>
        </p:blipFill>
        <p:spPr>
          <a:xfrm>
            <a:off x="2795814" y="3581749"/>
            <a:ext cx="931096" cy="2900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6E22143-EE57-B801-89DC-EBC4CD54E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846" y="2050324"/>
            <a:ext cx="5528755" cy="386078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A26555-9C8D-DC6C-5A0B-84632B39E83F}"/>
              </a:ext>
            </a:extLst>
          </p:cNvPr>
          <p:cNvCxnSpPr>
            <a:cxnSpLocks/>
          </p:cNvCxnSpPr>
          <p:nvPr/>
        </p:nvCxnSpPr>
        <p:spPr>
          <a:xfrm>
            <a:off x="3726910" y="3718988"/>
            <a:ext cx="42071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4B1D82-6E8B-922D-F141-34F7128AC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7569" y="3528461"/>
            <a:ext cx="1844200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DF629E-D80A-6C82-1C32-A75C20A64160}"/>
              </a:ext>
            </a:extLst>
          </p:cNvPr>
          <p:cNvSpPr/>
          <p:nvPr/>
        </p:nvSpPr>
        <p:spPr>
          <a:xfrm>
            <a:off x="491045" y="5563875"/>
            <a:ext cx="11209906" cy="504881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4B01-4C75-C9C4-123D-FA3136D7CC51}"/>
              </a:ext>
            </a:extLst>
          </p:cNvPr>
          <p:cNvSpPr/>
          <p:nvPr/>
        </p:nvSpPr>
        <p:spPr>
          <a:xfrm>
            <a:off x="491045" y="1113398"/>
            <a:ext cx="11209906" cy="1495428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45" y="1126941"/>
            <a:ext cx="11209906" cy="1495428"/>
          </a:xfrm>
        </p:spPr>
        <p:txBody>
          <a:bodyPr>
            <a:normAutofit/>
          </a:bodyPr>
          <a:lstStyle/>
          <a:p>
            <a:r>
              <a:rPr lang="en-GB" sz="1800" dirty="0"/>
              <a:t>Add some new </a:t>
            </a:r>
            <a:r>
              <a:rPr lang="en-GB" sz="1800" b="1" dirty="0"/>
              <a:t>data tables </a:t>
            </a:r>
            <a:r>
              <a:rPr lang="en-GB" sz="1800" dirty="0"/>
              <a:t>to your spreadsheet to </a:t>
            </a:r>
            <a:r>
              <a:rPr lang="en-GB" sz="1800" b="1" dirty="0"/>
              <a:t>convert</a:t>
            </a:r>
            <a:r>
              <a:rPr lang="en-GB" sz="1800" dirty="0"/>
              <a:t> between km and miles.</a:t>
            </a:r>
          </a:p>
          <a:p>
            <a:r>
              <a:rPr lang="en-GB" sz="1800" dirty="0"/>
              <a:t>1km is equal to 0.63 miles, 1 mile is equal to 1.6km.</a:t>
            </a:r>
          </a:p>
          <a:p>
            <a:r>
              <a:rPr lang="en-GB" sz="1800" dirty="0"/>
              <a:t>Use the </a:t>
            </a:r>
            <a:r>
              <a:rPr lang="en-GB" sz="1800" b="1" dirty="0"/>
              <a:t>information</a:t>
            </a:r>
            <a:r>
              <a:rPr lang="en-GB" sz="1800" dirty="0"/>
              <a:t> in the </a:t>
            </a:r>
            <a:r>
              <a:rPr lang="en-GB" sz="1800" b="1" dirty="0"/>
              <a:t>images below </a:t>
            </a:r>
            <a:r>
              <a:rPr lang="en-GB" sz="1800" dirty="0"/>
              <a:t>to write your formulae.</a:t>
            </a:r>
          </a:p>
          <a:p>
            <a:r>
              <a:rPr lang="en-GB" sz="1800" dirty="0"/>
              <a:t>Add some more </a:t>
            </a:r>
            <a:r>
              <a:rPr lang="en-GB" sz="1800" b="1" dirty="0"/>
              <a:t>rows</a:t>
            </a:r>
            <a:r>
              <a:rPr lang="en-GB" sz="1800" dirty="0"/>
              <a:t> to the </a:t>
            </a:r>
            <a:r>
              <a:rPr lang="en-GB" sz="1800" b="1" dirty="0"/>
              <a:t>data tables </a:t>
            </a:r>
            <a:r>
              <a:rPr lang="en-GB" sz="1800" dirty="0"/>
              <a:t>with distances that have been converted.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2: Converting between km and miles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support? Visit www.2simple.com/contact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9113E-9B6B-3AB2-D512-E5224C59B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7" t="56463" r="28773" b="32502"/>
          <a:stretch/>
        </p:blipFill>
        <p:spPr>
          <a:xfrm>
            <a:off x="3926664" y="5632662"/>
            <a:ext cx="824013" cy="372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1F97E-F033-F01E-3C8C-F8DFDD2BD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15" b="85737"/>
          <a:stretch/>
        </p:blipFill>
        <p:spPr>
          <a:xfrm>
            <a:off x="2464654" y="5570816"/>
            <a:ext cx="727971" cy="48099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C51D61-FFA8-726F-D06F-86AC807A085A}"/>
              </a:ext>
            </a:extLst>
          </p:cNvPr>
          <p:cNvSpPr/>
          <p:nvPr/>
        </p:nvSpPr>
        <p:spPr>
          <a:xfrm>
            <a:off x="3212824" y="5701892"/>
            <a:ext cx="616689" cy="23500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0CFDB74-98D2-E94B-60C5-1B68D4341EF1}"/>
              </a:ext>
            </a:extLst>
          </p:cNvPr>
          <p:cNvSpPr txBox="1">
            <a:spLocks/>
          </p:cNvSpPr>
          <p:nvPr/>
        </p:nvSpPr>
        <p:spPr>
          <a:xfrm>
            <a:off x="491045" y="5614772"/>
            <a:ext cx="11209906" cy="41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Save your work.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7A1B9-A412-7A5E-8005-39E9BFE33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6154" y="2638467"/>
            <a:ext cx="7695425" cy="2742159"/>
          </a:xfrm>
          <a:prstGeom prst="rect">
            <a:avLst/>
          </a:prstGeom>
        </p:spPr>
      </p:pic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66EBE911-7B23-E98A-F813-F849FD3B1072}"/>
              </a:ext>
            </a:extLst>
          </p:cNvPr>
          <p:cNvSpPr/>
          <p:nvPr/>
        </p:nvSpPr>
        <p:spPr>
          <a:xfrm>
            <a:off x="3446032" y="4735283"/>
            <a:ext cx="1951260" cy="415317"/>
          </a:xfrm>
          <a:prstGeom prst="curvedUpArrow">
            <a:avLst>
              <a:gd name="adj1" fmla="val 62182"/>
              <a:gd name="adj2" fmla="val 142939"/>
              <a:gd name="adj3" fmla="val 44565"/>
            </a:avLst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0B2EC-FB34-9D83-B6F5-5536F19069EF}"/>
              </a:ext>
            </a:extLst>
          </p:cNvPr>
          <p:cNvSpPr txBox="1"/>
          <p:nvPr/>
        </p:nvSpPr>
        <p:spPr>
          <a:xfrm>
            <a:off x="3762838" y="5152823"/>
            <a:ext cx="1173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 0.63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1992A-7145-5240-BBC0-4C5BD7124DC8}"/>
              </a:ext>
            </a:extLst>
          </p:cNvPr>
          <p:cNvSpPr txBox="1"/>
          <p:nvPr/>
        </p:nvSpPr>
        <p:spPr>
          <a:xfrm>
            <a:off x="7823209" y="5153165"/>
            <a:ext cx="94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x 1.6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74CABCF-BD06-E879-FC21-E5F98026B3D7}"/>
              </a:ext>
            </a:extLst>
          </p:cNvPr>
          <p:cNvSpPr/>
          <p:nvPr/>
        </p:nvSpPr>
        <p:spPr>
          <a:xfrm>
            <a:off x="7419319" y="4744508"/>
            <a:ext cx="1951260" cy="415317"/>
          </a:xfrm>
          <a:prstGeom prst="curvedUpArrow">
            <a:avLst>
              <a:gd name="adj1" fmla="val 62182"/>
              <a:gd name="adj2" fmla="val 142939"/>
              <a:gd name="adj3" fmla="val 44565"/>
            </a:avLst>
          </a:prstGeom>
          <a:solidFill>
            <a:srgbClr val="8E24A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02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08449C-6BB3-08FD-AA22-2E637BA823FE}"/>
              </a:ext>
            </a:extLst>
          </p:cNvPr>
          <p:cNvSpPr/>
          <p:nvPr/>
        </p:nvSpPr>
        <p:spPr>
          <a:xfrm>
            <a:off x="491045" y="5355458"/>
            <a:ext cx="11209906" cy="689499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4B01-4C75-C9C4-123D-FA3136D7CC51}"/>
              </a:ext>
            </a:extLst>
          </p:cNvPr>
          <p:cNvSpPr/>
          <p:nvPr/>
        </p:nvSpPr>
        <p:spPr>
          <a:xfrm>
            <a:off x="491048" y="1120823"/>
            <a:ext cx="11209906" cy="1495428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47" y="1112329"/>
            <a:ext cx="11209906" cy="1495428"/>
          </a:xfrm>
        </p:spPr>
        <p:txBody>
          <a:bodyPr>
            <a:normAutofit/>
          </a:bodyPr>
          <a:lstStyle/>
          <a:p>
            <a:r>
              <a:rPr lang="en-GB" sz="1800" dirty="0"/>
              <a:t>Create a spreadsheet that </a:t>
            </a:r>
            <a:r>
              <a:rPr lang="en-GB" sz="1800" b="1" dirty="0"/>
              <a:t>converts</a:t>
            </a:r>
            <a:r>
              <a:rPr lang="en-GB" sz="1800" dirty="0"/>
              <a:t> between ºF and ºC . </a:t>
            </a:r>
          </a:p>
          <a:p>
            <a:r>
              <a:rPr lang="en-GB" sz="1800" dirty="0"/>
              <a:t>Your table should look like the example below.</a:t>
            </a:r>
          </a:p>
          <a:p>
            <a:r>
              <a:rPr lang="en-GB" sz="1800" dirty="0"/>
              <a:t>The conversion formula that you need is</a:t>
            </a:r>
          </a:p>
          <a:p>
            <a:r>
              <a:rPr lang="en-GB" sz="1800" dirty="0"/>
              <a:t>You will need to use </a:t>
            </a:r>
            <a:r>
              <a:rPr lang="en-GB" sz="1800" b="1" dirty="0"/>
              <a:t>brackets</a:t>
            </a:r>
            <a:r>
              <a:rPr lang="en-GB" sz="1800" dirty="0"/>
              <a:t> in the formula. </a:t>
            </a:r>
            <a:r>
              <a:rPr lang="en-GB" sz="1800" b="1" dirty="0"/>
              <a:t>Do not use degree symbols in the formula.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Extension: Converting Measures </a:t>
            </a:r>
            <a:r>
              <a:rPr lang="en-GB"/>
              <a:t>of Temperature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9113E-9B6B-3AB2-D512-E5224C59B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7" t="56463" r="28773" b="32502"/>
          <a:stretch/>
        </p:blipFill>
        <p:spPr>
          <a:xfrm>
            <a:off x="3996775" y="5694735"/>
            <a:ext cx="772764" cy="321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1F97E-F033-F01E-3C8C-F8DFDD2BD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015" b="86530"/>
          <a:stretch/>
        </p:blipFill>
        <p:spPr>
          <a:xfrm>
            <a:off x="2590261" y="5712866"/>
            <a:ext cx="486314" cy="30346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C51D61-FFA8-726F-D06F-86AC807A085A}"/>
              </a:ext>
            </a:extLst>
          </p:cNvPr>
          <p:cNvSpPr/>
          <p:nvPr/>
        </p:nvSpPr>
        <p:spPr>
          <a:xfrm>
            <a:off x="3305310" y="5751955"/>
            <a:ext cx="616689" cy="23500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0CFDB74-98D2-E94B-60C5-1B68D4341EF1}"/>
              </a:ext>
            </a:extLst>
          </p:cNvPr>
          <p:cNvSpPr txBox="1">
            <a:spLocks/>
          </p:cNvSpPr>
          <p:nvPr/>
        </p:nvSpPr>
        <p:spPr>
          <a:xfrm>
            <a:off x="491045" y="5746520"/>
            <a:ext cx="11209906" cy="411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Save your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5EC35-A115-4055-9223-144C10FC8572}"/>
              </a:ext>
            </a:extLst>
          </p:cNvPr>
          <p:cNvSpPr txBox="1"/>
          <p:nvPr/>
        </p:nvSpPr>
        <p:spPr>
          <a:xfrm>
            <a:off x="5094514" y="1849155"/>
            <a:ext cx="23077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ºF = (1.8 x ºC) + 32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1ECA7C1-9661-9917-04C0-0B5479232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54" b="2987"/>
          <a:stretch/>
        </p:blipFill>
        <p:spPr>
          <a:xfrm>
            <a:off x="8484543" y="2725942"/>
            <a:ext cx="1777654" cy="251651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0E8C142-4F68-CFC2-C1DF-4FC3D027A504}"/>
              </a:ext>
            </a:extLst>
          </p:cNvPr>
          <p:cNvSpPr txBox="1"/>
          <p:nvPr/>
        </p:nvSpPr>
        <p:spPr>
          <a:xfrm>
            <a:off x="7095221" y="5404631"/>
            <a:ext cx="230777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ºC = (ºF - 32) ÷ 1.8 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F47E9BB1-7A96-C472-E6C7-2D61D249AC6E}"/>
              </a:ext>
            </a:extLst>
          </p:cNvPr>
          <p:cNvSpPr txBox="1">
            <a:spLocks/>
          </p:cNvSpPr>
          <p:nvPr/>
        </p:nvSpPr>
        <p:spPr>
          <a:xfrm>
            <a:off x="491045" y="5441159"/>
            <a:ext cx="7549369" cy="39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If you managed this, create a table to convert from °F to °C.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3110A7-DDFE-E492-CC00-5285CD776ACF}"/>
              </a:ext>
            </a:extLst>
          </p:cNvPr>
          <p:cNvSpPr/>
          <p:nvPr/>
        </p:nvSpPr>
        <p:spPr>
          <a:xfrm>
            <a:off x="1134228" y="2686358"/>
            <a:ext cx="7162047" cy="2480207"/>
          </a:xfrm>
          <a:prstGeom prst="roundRect">
            <a:avLst>
              <a:gd name="adj" fmla="val 7806"/>
            </a:avLst>
          </a:prstGeom>
          <a:solidFill>
            <a:srgbClr val="D28A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FC74CD-C44C-A2B9-CBE9-51B45AE1F668}"/>
              </a:ext>
            </a:extLst>
          </p:cNvPr>
          <p:cNvSpPr txBox="1">
            <a:spLocks/>
          </p:cNvSpPr>
          <p:nvPr/>
        </p:nvSpPr>
        <p:spPr>
          <a:xfrm>
            <a:off x="1929803" y="3180689"/>
            <a:ext cx="6329421" cy="1986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 a device with a keyboard with a number pad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make sure that </a:t>
            </a:r>
            <a:r>
              <a:rPr lang="en-GB" sz="1800" dirty="0" err="1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num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lock is selected; check the light for it is on.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Then hold down the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Alt key 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while you type the numbers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0176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on the number pad.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On a tablet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tap the key to bring up the number keypad. Hold your finger down on the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zero key 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and the degrees symbol will appear as a choice.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40CA0F-C42F-28F7-3C63-76177D381372}"/>
              </a:ext>
            </a:extLst>
          </p:cNvPr>
          <p:cNvSpPr txBox="1">
            <a:spLocks/>
          </p:cNvSpPr>
          <p:nvPr/>
        </p:nvSpPr>
        <p:spPr>
          <a:xfrm>
            <a:off x="2030618" y="2802511"/>
            <a:ext cx="5477841" cy="417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Inserting the degrees symbol into cell headings (˚)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79DD70-F235-B2BC-13FC-AC58099A5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242" y="3248520"/>
            <a:ext cx="623988" cy="515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8D9BC4-6DC4-6FA2-D30D-CC81BF60C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9088" y="3889281"/>
            <a:ext cx="623986" cy="511945"/>
          </a:xfrm>
          <a:prstGeom prst="rect">
            <a:avLst/>
          </a:prstGeom>
        </p:spPr>
      </p:pic>
      <p:pic>
        <p:nvPicPr>
          <p:cNvPr id="21" name="Picture 20" descr="A keyboard with a white background&#10;&#10;Description automatically generated">
            <a:extLst>
              <a:ext uri="{FF2B5EF4-FFF2-40B4-BE49-F238E27FC236}">
                <a16:creationId xmlns:a16="http://schemas.microsoft.com/office/drawing/2014/main" id="{977A2BA6-339F-5936-ABCE-304579DF08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86945" r="83515" b="3091"/>
          <a:stretch/>
        </p:blipFill>
        <p:spPr>
          <a:xfrm>
            <a:off x="1296520" y="4496833"/>
            <a:ext cx="577432" cy="5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2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 top right">
            <a:extLst>
              <a:ext uri="{FF2B5EF4-FFF2-40B4-BE49-F238E27FC236}">
                <a16:creationId xmlns:a16="http://schemas.microsoft.com/office/drawing/2014/main" id="{1448E77D-D061-31E1-9C79-B42131A8A2D8}"/>
              </a:ext>
            </a:extLst>
          </p:cNvPr>
          <p:cNvSpPr txBox="1"/>
          <p:nvPr/>
        </p:nvSpPr>
        <p:spPr>
          <a:xfrm>
            <a:off x="8280954" y="1216916"/>
            <a:ext cx="3420000" cy="2159731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Formula bar</a:t>
            </a:r>
            <a:r>
              <a:rPr lang="en-GB" sz="2000" dirty="0">
                <a:solidFill>
                  <a:schemeClr val="bg1"/>
                </a:solidFill>
              </a:rPr>
              <a:t>: An area of the spreadsheet into which formulae can be entered using the ‘=’ sign to open the formula.</a:t>
            </a:r>
          </a:p>
        </p:txBody>
      </p:sp>
      <p:sp>
        <p:nvSpPr>
          <p:cNvPr id="18" name="front top right">
            <a:extLst>
              <a:ext uri="{FF2B5EF4-FFF2-40B4-BE49-F238E27FC236}">
                <a16:creationId xmlns:a16="http://schemas.microsoft.com/office/drawing/2014/main" id="{1448E77D-D061-31E1-9C79-B42131A8A2D8}"/>
              </a:ext>
            </a:extLst>
          </p:cNvPr>
          <p:cNvSpPr txBox="1"/>
          <p:nvPr/>
        </p:nvSpPr>
        <p:spPr>
          <a:xfrm>
            <a:off x="8277052" y="1204705"/>
            <a:ext cx="3420000" cy="2159729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  <a:defRPr b="1">
                <a:solidFill>
                  <a:schemeClr val="bg1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buNone/>
            </a:pPr>
            <a:r>
              <a:rPr lang="en-GB" sz="2800" dirty="0">
                <a:solidFill>
                  <a:srgbClr val="BA68C8"/>
                </a:solidFill>
              </a:rPr>
              <a:t>Formula bar</a:t>
            </a:r>
          </a:p>
        </p:txBody>
      </p:sp>
      <p:sp>
        <p:nvSpPr>
          <p:cNvPr id="6" name="back bottom left">
            <a:extLst>
              <a:ext uri="{FF2B5EF4-FFF2-40B4-BE49-F238E27FC236}">
                <a16:creationId xmlns:a16="http://schemas.microsoft.com/office/drawing/2014/main" id="{2A644A48-A438-FBDD-A1E9-15F7543709FB}"/>
              </a:ext>
            </a:extLst>
          </p:cNvPr>
          <p:cNvSpPr txBox="1"/>
          <p:nvPr/>
        </p:nvSpPr>
        <p:spPr>
          <a:xfrm>
            <a:off x="491046" y="3679531"/>
            <a:ext cx="3419999" cy="2158653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Data table: </a:t>
            </a:r>
            <a:r>
              <a:rPr lang="en-GB" sz="2400" dirty="0">
                <a:solidFill>
                  <a:schemeClr val="bg1"/>
                </a:solidFill>
              </a:rPr>
              <a:t>An organised display of information laid out in rows and columns. </a:t>
            </a:r>
          </a:p>
        </p:txBody>
      </p:sp>
      <p:sp>
        <p:nvSpPr>
          <p:cNvPr id="31" name="front bottom left">
            <a:extLst>
              <a:ext uri="{FF2B5EF4-FFF2-40B4-BE49-F238E27FC236}">
                <a16:creationId xmlns:a16="http://schemas.microsoft.com/office/drawing/2014/main" id="{1C03351C-FEAB-4AD6-8095-1AB56078A36E}"/>
              </a:ext>
            </a:extLst>
          </p:cNvPr>
          <p:cNvSpPr txBox="1"/>
          <p:nvPr/>
        </p:nvSpPr>
        <p:spPr>
          <a:xfrm>
            <a:off x="469925" y="3655542"/>
            <a:ext cx="3420000" cy="2157465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anchor="ctr"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BA68C8"/>
                </a:solidFill>
                <a:latin typeface="Nunito" pitchFamily="2" charset="0"/>
              </a:rPr>
              <a:t>Data table</a:t>
            </a:r>
            <a:endParaRPr lang="en-GB" sz="2800" b="1" dirty="0">
              <a:solidFill>
                <a:srgbClr val="BA68C8"/>
              </a:solidFill>
              <a:latin typeface="Nunito" pitchFamily="2" charset="0"/>
            </a:endParaRPr>
          </a:p>
        </p:txBody>
      </p:sp>
      <p:sp>
        <p:nvSpPr>
          <p:cNvPr id="7" name="back bottom right">
            <a:extLst>
              <a:ext uri="{FF2B5EF4-FFF2-40B4-BE49-F238E27FC236}">
                <a16:creationId xmlns:a16="http://schemas.microsoft.com/office/drawing/2014/main" id="{3E7E7B28-213E-98EC-7EF0-B0B2D691761A}"/>
              </a:ext>
            </a:extLst>
          </p:cNvPr>
          <p:cNvSpPr txBox="1"/>
          <p:nvPr/>
        </p:nvSpPr>
        <p:spPr>
          <a:xfrm>
            <a:off x="8280951" y="3692669"/>
            <a:ext cx="3419999" cy="2132059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 Metric measures:</a:t>
            </a:r>
            <a:r>
              <a:rPr lang="en-GB" sz="2000" dirty="0">
                <a:solidFill>
                  <a:schemeClr val="bg1"/>
                </a:solidFill>
              </a:rPr>
              <a:t> A system of measurement that uses the metre, litre, and gram as base units of distance, volume and mass.</a:t>
            </a:r>
          </a:p>
        </p:txBody>
      </p:sp>
      <p:sp>
        <p:nvSpPr>
          <p:cNvPr id="8" name="front bottom righ">
            <a:extLst>
              <a:ext uri="{FF2B5EF4-FFF2-40B4-BE49-F238E27FC236}">
                <a16:creationId xmlns:a16="http://schemas.microsoft.com/office/drawing/2014/main" id="{9AF5543B-EDB1-2185-D9FF-816CCC60FBDC}"/>
              </a:ext>
            </a:extLst>
          </p:cNvPr>
          <p:cNvSpPr txBox="1"/>
          <p:nvPr/>
        </p:nvSpPr>
        <p:spPr>
          <a:xfrm>
            <a:off x="8280945" y="3655542"/>
            <a:ext cx="3420000" cy="216000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anchor="ctr">
            <a:noAutofit/>
          </a:bodyPr>
          <a:lstStyle/>
          <a:p>
            <a:pPr algn="ctr">
              <a:buNone/>
            </a:pPr>
            <a:r>
              <a:rPr lang="en-GB" sz="2800" b="1" dirty="0">
                <a:solidFill>
                  <a:srgbClr val="BA68C8"/>
                </a:solidFill>
                <a:latin typeface="Nunito" pitchFamily="2" charset="0"/>
              </a:rPr>
              <a:t>Metric measures</a:t>
            </a:r>
          </a:p>
        </p:txBody>
      </p:sp>
      <p:sp>
        <p:nvSpPr>
          <p:cNvPr id="5" name="last top left box">
            <a:extLst>
              <a:ext uri="{FF2B5EF4-FFF2-40B4-BE49-F238E27FC236}">
                <a16:creationId xmlns:a16="http://schemas.microsoft.com/office/drawing/2014/main" id="{7826159E-945A-F86C-E219-439FEBE20035}"/>
              </a:ext>
            </a:extLst>
          </p:cNvPr>
          <p:cNvSpPr txBox="1"/>
          <p:nvPr/>
        </p:nvSpPr>
        <p:spPr>
          <a:xfrm>
            <a:off x="494948" y="1219618"/>
            <a:ext cx="3416100" cy="2160000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solidFill>
                  <a:schemeClr val="bg1"/>
                </a:solidFill>
              </a:rPr>
              <a:t>Spreadsheet: </a:t>
            </a:r>
            <a:r>
              <a:rPr lang="en-GB" sz="2000" dirty="0">
                <a:solidFill>
                  <a:schemeClr val="bg1"/>
                </a:solidFill>
              </a:rPr>
              <a:t>Spreadsheet: A computer program that represents information in a grid of rows and columns.</a:t>
            </a:r>
          </a:p>
        </p:txBody>
      </p:sp>
      <p:sp>
        <p:nvSpPr>
          <p:cNvPr id="29" name="first top left box">
            <a:extLst>
              <a:ext uri="{FF2B5EF4-FFF2-40B4-BE49-F238E27FC236}">
                <a16:creationId xmlns:a16="http://schemas.microsoft.com/office/drawing/2014/main" id="{2093B9D2-75A7-9FD6-AA87-518A5116890E}"/>
              </a:ext>
            </a:extLst>
          </p:cNvPr>
          <p:cNvSpPr txBox="1"/>
          <p:nvPr/>
        </p:nvSpPr>
        <p:spPr>
          <a:xfrm>
            <a:off x="482460" y="1195630"/>
            <a:ext cx="3416099" cy="2159999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  <a:defRPr b="1">
                <a:solidFill>
                  <a:schemeClr val="bg1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buNone/>
            </a:pPr>
            <a:r>
              <a:rPr lang="en-GB" sz="2800" dirty="0">
                <a:solidFill>
                  <a:srgbClr val="BA68C8"/>
                </a:solidFill>
              </a:rPr>
              <a:t>Spreadsheet</a:t>
            </a:r>
          </a:p>
        </p:txBody>
      </p:sp>
      <p:sp>
        <p:nvSpPr>
          <p:cNvPr id="3" name="back middle top">
            <a:extLst>
              <a:ext uri="{FF2B5EF4-FFF2-40B4-BE49-F238E27FC236}">
                <a16:creationId xmlns:a16="http://schemas.microsoft.com/office/drawing/2014/main" id="{36AE20D4-E27C-727C-BC98-3D8C390AE93F}"/>
              </a:ext>
            </a:extLst>
          </p:cNvPr>
          <p:cNvSpPr txBox="1"/>
          <p:nvPr/>
        </p:nvSpPr>
        <p:spPr>
          <a:xfrm>
            <a:off x="4385998" y="1216647"/>
            <a:ext cx="3420000" cy="2159731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chemeClr val="bg1"/>
                </a:solidFill>
              </a:rPr>
              <a:t>Cell address: </a:t>
            </a:r>
            <a:r>
              <a:rPr lang="en-GB" sz="2000" dirty="0">
                <a:solidFill>
                  <a:schemeClr val="bg1"/>
                </a:solidFill>
              </a:rPr>
              <a:t>Cell address: Every cell has an address. This can be found by reading the column letter then row number. </a:t>
            </a:r>
          </a:p>
        </p:txBody>
      </p:sp>
      <p:sp>
        <p:nvSpPr>
          <p:cNvPr id="9" name="front middle top">
            <a:extLst>
              <a:ext uri="{FF2B5EF4-FFF2-40B4-BE49-F238E27FC236}">
                <a16:creationId xmlns:a16="http://schemas.microsoft.com/office/drawing/2014/main" id="{FB3E8887-857A-2830-1DBF-F9D2DF110079}"/>
              </a:ext>
            </a:extLst>
          </p:cNvPr>
          <p:cNvSpPr txBox="1"/>
          <p:nvPr/>
        </p:nvSpPr>
        <p:spPr>
          <a:xfrm>
            <a:off x="4385998" y="1204705"/>
            <a:ext cx="3420000" cy="2159729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  <a:defRPr b="1">
                <a:solidFill>
                  <a:schemeClr val="bg1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buNone/>
            </a:pPr>
            <a:r>
              <a:rPr lang="en-GB" sz="2800" dirty="0">
                <a:solidFill>
                  <a:srgbClr val="BA68C8"/>
                </a:solidFill>
              </a:rPr>
              <a:t>Cell address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534D324D-1D95-9AF3-945C-91ED22043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Review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5092E707-FB4A-3093-6CEF-002B4AE0C8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  <p:sp>
        <p:nvSpPr>
          <p:cNvPr id="11" name="back middle top">
            <a:extLst>
              <a:ext uri="{FF2B5EF4-FFF2-40B4-BE49-F238E27FC236}">
                <a16:creationId xmlns:a16="http://schemas.microsoft.com/office/drawing/2014/main" id="{0840DC82-8E01-6620-07DA-7C633B7DBCB2}"/>
              </a:ext>
            </a:extLst>
          </p:cNvPr>
          <p:cNvSpPr txBox="1"/>
          <p:nvPr/>
        </p:nvSpPr>
        <p:spPr>
          <a:xfrm>
            <a:off x="4385998" y="3675482"/>
            <a:ext cx="3420000" cy="2159731"/>
          </a:xfrm>
          <a:prstGeom prst="roundRect">
            <a:avLst>
              <a:gd name="adj" fmla="val 7843"/>
            </a:avLst>
          </a:prstGeom>
          <a:solidFill>
            <a:srgbClr val="8E24A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Imperial measures:</a:t>
            </a:r>
            <a:r>
              <a:rPr lang="en-GB" dirty="0">
                <a:solidFill>
                  <a:schemeClr val="bg1"/>
                </a:solidFill>
              </a:rPr>
              <a:t> A system of measurement. It uses units including inches (distance), miles (distance), pounds (mass), pints (volume). It has mostly been replaced by the metric system.</a:t>
            </a:r>
          </a:p>
        </p:txBody>
      </p:sp>
      <p:sp>
        <p:nvSpPr>
          <p:cNvPr id="19" name="front middle top">
            <a:extLst>
              <a:ext uri="{FF2B5EF4-FFF2-40B4-BE49-F238E27FC236}">
                <a16:creationId xmlns:a16="http://schemas.microsoft.com/office/drawing/2014/main" id="{03819D7C-507A-A28A-794A-04D5E2C04972}"/>
              </a:ext>
            </a:extLst>
          </p:cNvPr>
          <p:cNvSpPr txBox="1"/>
          <p:nvPr/>
        </p:nvSpPr>
        <p:spPr>
          <a:xfrm>
            <a:off x="4385998" y="3655542"/>
            <a:ext cx="3420000" cy="2159729"/>
          </a:xfrm>
          <a:prstGeom prst="roundRect">
            <a:avLst>
              <a:gd name="adj" fmla="val 7843"/>
            </a:avLst>
          </a:prstGeom>
          <a:solidFill>
            <a:schemeClr val="bg1"/>
          </a:solidFill>
          <a:ln w="57150">
            <a:solidFill>
              <a:srgbClr val="BA68C8"/>
            </a:solidFill>
          </a:ln>
          <a:effectLst/>
        </p:spPr>
        <p:txBody>
          <a:bodyPr wrap="square" lIns="91440" tIns="45720" rIns="91440" bIns="45720" anchor="ctr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  <a:defRPr b="1">
                <a:solidFill>
                  <a:schemeClr val="bg1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>
              <a:buNone/>
            </a:pPr>
            <a:r>
              <a:rPr lang="en-GB" sz="2800" dirty="0">
                <a:solidFill>
                  <a:srgbClr val="BA68C8"/>
                </a:solidFill>
              </a:rPr>
              <a:t>Imperial measures</a:t>
            </a:r>
          </a:p>
        </p:txBody>
      </p:sp>
    </p:spTree>
    <p:extLst>
      <p:ext uri="{BB962C8B-B14F-4D97-AF65-F5344CB8AC3E}">
        <p14:creationId xmlns:p14="http://schemas.microsoft.com/office/powerpoint/2010/main" val="8226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1" grpId="0" animBg="1"/>
      <p:bldP spid="31" grpId="1" animBg="1"/>
      <p:bldP spid="8" grpId="0" animBg="1"/>
      <p:bldP spid="8" grpId="1" animBg="1"/>
      <p:bldP spid="29" grpId="0" animBg="1"/>
      <p:bldP spid="29" grpId="1" animBg="1"/>
      <p:bldP spid="9" grpId="0" animBg="1"/>
      <p:bldP spid="9" grpId="1" animBg="1"/>
      <p:bldP spid="19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I can create formulae in a spreadsheet to convert metric 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 of length and distance</a:t>
            </a:r>
            <a:r>
              <a:rPr lang="en-GB" sz="1800" dirty="0"/>
              <a:t>.</a:t>
            </a:r>
          </a:p>
          <a:p>
            <a:r>
              <a:rPr lang="en-GB" sz="1800" dirty="0"/>
              <a:t>I can create formulae in a spreadsheet to convert between metric and imperial measures.</a:t>
            </a:r>
          </a:p>
          <a:p>
            <a:r>
              <a:rPr lang="en-GB" sz="1800" dirty="0"/>
              <a:t>(If taught) I can use a spreadsheet to set the number of decimal places displayed.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Success Criteria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support? Visit www.2simple.com/contact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7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use formulae within a spreadsheet to convert measurements of length and distance.</a:t>
            </a:r>
          </a:p>
          <a:p>
            <a:r>
              <a:rPr lang="en-GB" sz="1800" dirty="0"/>
              <a:t>(Optional) To explore the use of the display of decimal places.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support? Visit www.2simple.com/contact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36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47" y="1483360"/>
            <a:ext cx="11209906" cy="2783840"/>
          </a:xfrm>
        </p:spPr>
        <p:txBody>
          <a:bodyPr>
            <a:normAutofit/>
          </a:bodyPr>
          <a:lstStyle/>
          <a:p>
            <a:r>
              <a:rPr lang="en-GB" sz="1800" dirty="0"/>
              <a:t>Children can create a formula in a spreadsheet to convert metric </a:t>
            </a:r>
            <a:r>
              <a:rPr lang="en-GB" sz="1800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 of length and distance</a:t>
            </a:r>
            <a:r>
              <a:rPr lang="en-GB" sz="1800" dirty="0"/>
              <a:t>.</a:t>
            </a:r>
          </a:p>
          <a:p>
            <a:r>
              <a:rPr lang="en-GB" sz="1800" dirty="0"/>
              <a:t>Children can apply this to creating a spreadsheet that converts between metric and imperial measures.</a:t>
            </a:r>
          </a:p>
          <a:p>
            <a:r>
              <a:rPr lang="en-GB" sz="1800" dirty="0"/>
              <a:t>(Optional) Children can use a spreadsheet to set the number of decimal places displayed.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29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2852-ECF2-4810-6A4D-7ED38061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Vocabulary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F6FF-78C8-8961-9C99-4FB331CEA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027" y="1885225"/>
            <a:ext cx="5370608" cy="4029800"/>
          </a:xfrm>
        </p:spPr>
        <p:txBody>
          <a:bodyPr/>
          <a:lstStyle/>
          <a:p>
            <a:r>
              <a:rPr lang="en-GB" b="1" dirty="0"/>
              <a:t>Converting values*: </a:t>
            </a:r>
            <a:r>
              <a:rPr lang="en-GB" dirty="0"/>
              <a:t>The process of changing a value measured in a particular unit to the equivalent value in a different unit. For example, converting between kilometres and metres.</a:t>
            </a:r>
          </a:p>
          <a:p>
            <a:r>
              <a:rPr lang="en-GB" b="1" dirty="0"/>
              <a:t>Imperial measures*: </a:t>
            </a:r>
            <a:r>
              <a:rPr lang="en-GB" dirty="0"/>
              <a:t>A system of measurement. It uses units including inches (distance), miles (distance), pounds (mass), pints (volume). It has mostly been replaced by the metric system.</a:t>
            </a:r>
          </a:p>
          <a:p>
            <a:r>
              <a:rPr lang="en-GB" b="1" dirty="0"/>
              <a:t>Metric measures*: </a:t>
            </a:r>
            <a:r>
              <a:rPr lang="en-GB" dirty="0"/>
              <a:t>A system of measurement that uses the metre, litre, and gram as base units of distance, volume and mass.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*Predominantly mathematics terms rather than computing terms.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79821-803A-70BE-748D-364BE67490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3709" y="1885225"/>
            <a:ext cx="5382266" cy="40298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Spreadsheet</a:t>
            </a:r>
            <a:r>
              <a:rPr lang="en-GB" dirty="0"/>
              <a:t>: A computer program that represents information in a grid of rows and columns. </a:t>
            </a:r>
          </a:p>
          <a:p>
            <a:r>
              <a:rPr lang="en-GB" b="1" dirty="0"/>
              <a:t>Cell</a:t>
            </a:r>
            <a:r>
              <a:rPr lang="en-GB" dirty="0"/>
              <a:t>: An individual section of a spreadsheet grid. It contains data or calculations. </a:t>
            </a:r>
          </a:p>
          <a:p>
            <a:r>
              <a:rPr lang="en-GB" b="1" dirty="0"/>
              <a:t>Row:  </a:t>
            </a:r>
            <a:r>
              <a:rPr lang="en-GB" dirty="0"/>
              <a:t>Boxes running horizontally (left to right) on a spreadsheet. </a:t>
            </a:r>
          </a:p>
          <a:p>
            <a:r>
              <a:rPr lang="en-GB" b="1" dirty="0"/>
              <a:t>Column:</a:t>
            </a:r>
            <a:r>
              <a:rPr lang="en-GB" dirty="0"/>
              <a:t> Boxes running vertically (top to bottom) on a spreadsheet.</a:t>
            </a:r>
          </a:p>
          <a:p>
            <a:r>
              <a:rPr lang="en-GB" sz="16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address: </a:t>
            </a:r>
            <a:r>
              <a:rPr lang="en-GB" sz="16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cell has an address. This can be found by reading the column letter then row number. </a:t>
            </a:r>
          </a:p>
          <a:p>
            <a:r>
              <a:rPr lang="en-GB" b="1" dirty="0"/>
              <a:t>Formula bar: </a:t>
            </a:r>
            <a:r>
              <a:rPr lang="en-GB" dirty="0"/>
              <a:t>Formula Bar: An area of the spreadsheet into which formulae can be entered using the ‘=’ sign to open the formula. </a:t>
            </a:r>
          </a:p>
          <a:p>
            <a:r>
              <a:rPr lang="en-GB" b="1" dirty="0"/>
              <a:t>Data table: </a:t>
            </a:r>
            <a:r>
              <a:rPr lang="en-GB" dirty="0"/>
              <a:t>An organised display of information laid out in rows and columns.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9FDFA-D29D-D757-2822-B37EB57580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ctr">
            <a:normAutofit/>
          </a:bodyPr>
          <a:lstStyle/>
          <a:p>
            <a:r>
              <a:rPr lang="en-GB" sz="1800" dirty="0"/>
              <a:t>Words encountered previously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2AAE7-1838-394E-82DB-3945D75BA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anchor="ctr">
            <a:normAutofit/>
          </a:bodyPr>
          <a:lstStyle/>
          <a:p>
            <a:r>
              <a:rPr lang="en-GB" sz="1800" dirty="0"/>
              <a:t>New in this lesson</a:t>
            </a:r>
          </a:p>
        </p:txBody>
      </p:sp>
    </p:spTree>
    <p:extLst>
      <p:ext uri="{BB962C8B-B14F-4D97-AF65-F5344CB8AC3E}">
        <p14:creationId xmlns:p14="http://schemas.microsoft.com/office/powerpoint/2010/main" val="104010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6685BF7-1703-7357-1F31-04ED15171429}"/>
              </a:ext>
            </a:extLst>
          </p:cNvPr>
          <p:cNvSpPr/>
          <p:nvPr/>
        </p:nvSpPr>
        <p:spPr>
          <a:xfrm>
            <a:off x="491045" y="4846063"/>
            <a:ext cx="11309065" cy="363161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E3566-F73F-098A-5926-BC600A10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spreadsheets?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5B34A-70A4-A0AC-4463-BC67F0C6988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1047" y="1247411"/>
            <a:ext cx="11209905" cy="711666"/>
          </a:xfrm>
        </p:spPr>
        <p:txBody>
          <a:bodyPr anchor="ctr">
            <a:normAutofit/>
          </a:bodyPr>
          <a:lstStyle/>
          <a:p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Spreadsheets are used for </a:t>
            </a:r>
            <a:r>
              <a:rPr lang="en-GB" sz="18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organising information</a:t>
            </a: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2A630E-7FBD-1163-9C7E-2B0CE886024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1045" y="5194873"/>
            <a:ext cx="11209906" cy="482850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accent2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you think of any other examples?</a:t>
            </a:r>
            <a:endParaRPr lang="en-GB" sz="1800" dirty="0">
              <a:solidFill>
                <a:schemeClr val="accent2"/>
              </a:solidFill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B9E96F-749B-9B98-5AB9-559F93DDEBB3}"/>
              </a:ext>
            </a:extLst>
          </p:cNvPr>
          <p:cNvGrpSpPr/>
          <p:nvPr/>
        </p:nvGrpSpPr>
        <p:grpSpPr>
          <a:xfrm>
            <a:off x="838200" y="2204875"/>
            <a:ext cx="3712535" cy="2513929"/>
            <a:chOff x="838200" y="2204875"/>
            <a:chExt cx="3712535" cy="2513929"/>
          </a:xfrm>
        </p:grpSpPr>
        <p:pic>
          <p:nvPicPr>
            <p:cNvPr id="10" name="Picture 9" descr="A group of people in school uniforms&#10;&#10;Description automatically generated with low confidence">
              <a:extLst>
                <a:ext uri="{FF2B5EF4-FFF2-40B4-BE49-F238E27FC236}">
                  <a16:creationId xmlns:a16="http://schemas.microsoft.com/office/drawing/2014/main" id="{26CD9140-BCDA-31F9-064B-D2DDB80E3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t="11673" b="16783"/>
            <a:stretch/>
          </p:blipFill>
          <p:spPr>
            <a:xfrm>
              <a:off x="1051594" y="2994813"/>
              <a:ext cx="3254668" cy="1723991"/>
            </a:xfrm>
            <a:prstGeom prst="rect">
              <a:avLst/>
            </a:prstGeom>
          </p:spPr>
        </p:pic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C57A87EA-74A1-B313-CB52-17B172633B6C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204875"/>
              <a:ext cx="3712535" cy="8913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800" dirty="0"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School Records - Storing &amp; organising children’s names, ages, class.</a:t>
              </a:r>
              <a:endPara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58693CE-6255-45CB-BDBA-DF74F1D87CB8}"/>
              </a:ext>
            </a:extLst>
          </p:cNvPr>
          <p:cNvSpPr txBox="1">
            <a:spLocks/>
          </p:cNvSpPr>
          <p:nvPr/>
        </p:nvSpPr>
        <p:spPr>
          <a:xfrm>
            <a:off x="4849781" y="2185913"/>
            <a:ext cx="3330030" cy="910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events - calculating costs, making lists. </a:t>
            </a:r>
            <a:endParaRPr lang="en-GB" sz="1800" dirty="0">
              <a:solidFill>
                <a:srgbClr val="000000"/>
              </a:solidFill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98FBA6-D2E5-E42A-1EE9-C091D61DC069}"/>
              </a:ext>
            </a:extLst>
          </p:cNvPr>
          <p:cNvGrpSpPr/>
          <p:nvPr/>
        </p:nvGrpSpPr>
        <p:grpSpPr>
          <a:xfrm>
            <a:off x="8723330" y="2216441"/>
            <a:ext cx="2886355" cy="2583050"/>
            <a:chOff x="8723330" y="2216441"/>
            <a:chExt cx="2886355" cy="25830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5F36AA5-C55D-422C-9880-8BAF5FADC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3330" y="2914128"/>
              <a:ext cx="2886355" cy="1885363"/>
            </a:xfrm>
            <a:prstGeom prst="rect">
              <a:avLst/>
            </a:prstGeom>
          </p:spPr>
        </p:pic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CE6F1C82-2C91-41DD-86BC-45CC1F8A507B}"/>
                </a:ext>
              </a:extLst>
            </p:cNvPr>
            <p:cNvSpPr txBox="1">
              <a:spLocks/>
            </p:cNvSpPr>
            <p:nvPr/>
          </p:nvSpPr>
          <p:spPr>
            <a:xfrm>
              <a:off x="8723330" y="2216441"/>
              <a:ext cx="2802366" cy="10825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GB" sz="1800" dirty="0">
                  <a:solidFill>
                    <a:srgbClr val="000000"/>
                  </a:solidFill>
                  <a:latin typeface="Nunito" panose="00000500000000000000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Displaying information as tables and graphs.</a:t>
              </a:r>
              <a:endPara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302F409-0D07-6A89-46C5-328B85F25D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045" y="6158204"/>
            <a:ext cx="4995355" cy="259383"/>
          </a:xfrm>
        </p:spPr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BF6C6-E231-C5DE-9162-B4813982D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129" y="2794670"/>
            <a:ext cx="3269096" cy="226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979EF5-9B65-F9EE-B51B-806FCA5C0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1"/>
          <a:stretch/>
        </p:blipFill>
        <p:spPr>
          <a:xfrm>
            <a:off x="1638320" y="1651173"/>
            <a:ext cx="9084107" cy="4292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6027A-06B1-D7CA-944A-992A67A71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2Calculate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2ABF-14EF-2009-934D-7849389077F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1045" y="1123962"/>
            <a:ext cx="11152315" cy="47299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have previously used 2Calculate; the </a:t>
            </a:r>
            <a:r>
              <a:rPr lang="en-GB" sz="18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spreadsheet program </a:t>
            </a: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Purple Mash.</a:t>
            </a:r>
            <a:endParaRPr lang="en-GB" sz="1800" dirty="0">
              <a:solidFill>
                <a:srgbClr val="000000"/>
              </a:solidFill>
              <a:latin typeface="Nunito" panose="00000500000000000000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11CCA-392C-9DFD-ECB1-25C3B298C6A9}"/>
              </a:ext>
            </a:extLst>
          </p:cNvPr>
          <p:cNvSpPr txBox="1"/>
          <p:nvPr/>
        </p:nvSpPr>
        <p:spPr>
          <a:xfrm>
            <a:off x="361861" y="2550061"/>
            <a:ext cx="903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 1</a:t>
            </a:r>
            <a:endParaRPr lang="en-GB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789562D4-C2FE-CC64-0AF4-82E5C85E9E7F}"/>
              </a:ext>
            </a:extLst>
          </p:cNvPr>
          <p:cNvSpPr/>
          <p:nvPr/>
        </p:nvSpPr>
        <p:spPr>
          <a:xfrm>
            <a:off x="1137390" y="2638262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0F917B-3C9D-7337-7F8C-4417DEB646FF}"/>
              </a:ext>
            </a:extLst>
          </p:cNvPr>
          <p:cNvSpPr txBox="1"/>
          <p:nvPr/>
        </p:nvSpPr>
        <p:spPr>
          <a:xfrm>
            <a:off x="361861" y="2855640"/>
            <a:ext cx="903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 2</a:t>
            </a:r>
            <a:endParaRPr lang="en-GB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E15B828F-AE9C-0B8F-5D89-B5CD1D6F0B35}"/>
              </a:ext>
            </a:extLst>
          </p:cNvPr>
          <p:cNvSpPr/>
          <p:nvPr/>
        </p:nvSpPr>
        <p:spPr>
          <a:xfrm>
            <a:off x="1137390" y="2927439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A07DDE-8669-D46B-2D3D-39862F72AAC8}"/>
              </a:ext>
            </a:extLst>
          </p:cNvPr>
          <p:cNvSpPr txBox="1"/>
          <p:nvPr/>
        </p:nvSpPr>
        <p:spPr>
          <a:xfrm>
            <a:off x="0" y="3926923"/>
            <a:ext cx="1491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ows of a spreadsheet</a:t>
            </a:r>
            <a:endParaRPr lang="en-GB" sz="1400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8684742B-6961-BD04-D824-03A0FD06B69F}"/>
              </a:ext>
            </a:extLst>
          </p:cNvPr>
          <p:cNvSpPr/>
          <p:nvPr/>
        </p:nvSpPr>
        <p:spPr>
          <a:xfrm>
            <a:off x="1137390" y="3257080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4A0F7532-FEDD-0D42-1F48-16EA1E5AFC31}"/>
              </a:ext>
            </a:extLst>
          </p:cNvPr>
          <p:cNvSpPr/>
          <p:nvPr/>
        </p:nvSpPr>
        <p:spPr>
          <a:xfrm>
            <a:off x="1137390" y="3546257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47D06C57-4E48-1B4D-60A3-69CBC47D6C0E}"/>
              </a:ext>
            </a:extLst>
          </p:cNvPr>
          <p:cNvSpPr/>
          <p:nvPr/>
        </p:nvSpPr>
        <p:spPr>
          <a:xfrm>
            <a:off x="1137390" y="3835434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BC56A2E-1CC9-9742-F6A9-935819E9D0D0}"/>
              </a:ext>
            </a:extLst>
          </p:cNvPr>
          <p:cNvSpPr/>
          <p:nvPr/>
        </p:nvSpPr>
        <p:spPr>
          <a:xfrm>
            <a:off x="1137390" y="4124611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A568F8A-FAEA-7D3A-BC61-618FA5855195}"/>
              </a:ext>
            </a:extLst>
          </p:cNvPr>
          <p:cNvSpPr/>
          <p:nvPr/>
        </p:nvSpPr>
        <p:spPr>
          <a:xfrm>
            <a:off x="1137390" y="4413788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29739934-B5FA-2AF5-8A76-35052BFA7836}"/>
              </a:ext>
            </a:extLst>
          </p:cNvPr>
          <p:cNvSpPr/>
          <p:nvPr/>
        </p:nvSpPr>
        <p:spPr>
          <a:xfrm>
            <a:off x="1137390" y="4702965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B50EA4FF-AE03-5C27-4ED3-24FFC569E859}"/>
              </a:ext>
            </a:extLst>
          </p:cNvPr>
          <p:cNvSpPr/>
          <p:nvPr/>
        </p:nvSpPr>
        <p:spPr>
          <a:xfrm>
            <a:off x="1137390" y="4992142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EC92C07-09D4-C3E1-7907-24B2EE8A6204}"/>
              </a:ext>
            </a:extLst>
          </p:cNvPr>
          <p:cNvSpPr/>
          <p:nvPr/>
        </p:nvSpPr>
        <p:spPr>
          <a:xfrm>
            <a:off x="1137390" y="5281320"/>
            <a:ext cx="449224" cy="18668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330F7E-E150-FDA6-4E09-8A4279E48CE1}"/>
              </a:ext>
            </a:extLst>
          </p:cNvPr>
          <p:cNvSpPr txBox="1"/>
          <p:nvPr/>
        </p:nvSpPr>
        <p:spPr>
          <a:xfrm>
            <a:off x="4426822" y="3443640"/>
            <a:ext cx="581640" cy="338554"/>
          </a:xfrm>
          <a:prstGeom prst="rect">
            <a:avLst/>
          </a:prstGeom>
          <a:noFill/>
          <a:ln w="57150">
            <a:solidFill>
              <a:srgbClr val="8E24A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endParaRPr lang="en-GB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E6A801-92BD-CC90-4DE3-F6DD7D749DA4}"/>
              </a:ext>
            </a:extLst>
          </p:cNvPr>
          <p:cNvSpPr txBox="1"/>
          <p:nvPr/>
        </p:nvSpPr>
        <p:spPr>
          <a:xfrm>
            <a:off x="5028181" y="3443640"/>
            <a:ext cx="581640" cy="338554"/>
          </a:xfrm>
          <a:prstGeom prst="rect">
            <a:avLst/>
          </a:prstGeom>
          <a:noFill/>
          <a:ln w="57150">
            <a:solidFill>
              <a:srgbClr val="8E24A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endParaRPr lang="en-GB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304EEE-65D8-F5F2-EA1E-4BEB9E8F8B07}"/>
              </a:ext>
            </a:extLst>
          </p:cNvPr>
          <p:cNvSpPr txBox="1"/>
          <p:nvPr/>
        </p:nvSpPr>
        <p:spPr>
          <a:xfrm>
            <a:off x="5615940" y="3443640"/>
            <a:ext cx="581640" cy="338554"/>
          </a:xfrm>
          <a:prstGeom prst="rect">
            <a:avLst/>
          </a:prstGeom>
          <a:noFill/>
          <a:ln w="57150">
            <a:solidFill>
              <a:srgbClr val="8E24A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6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  <a:endParaRPr lang="en-GB" sz="2800" dirty="0"/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033D93F5-1896-D39B-0CB3-3ECEFB72352B}"/>
              </a:ext>
            </a:extLst>
          </p:cNvPr>
          <p:cNvSpPr txBox="1">
            <a:spLocks/>
          </p:cNvSpPr>
          <p:nvPr/>
        </p:nvSpPr>
        <p:spPr>
          <a:xfrm>
            <a:off x="2665212" y="3966074"/>
            <a:ext cx="6159578" cy="125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of the boxes on the spreadsheet is called a </a:t>
            </a:r>
            <a:r>
              <a:rPr lang="en-GB" sz="18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en-GB" sz="1800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Cells can contain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numbers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colours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or </a:t>
            </a:r>
            <a:r>
              <a:rPr lang="en-GB" sz="1800" b="1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symbols</a:t>
            </a:r>
            <a:r>
              <a:rPr lang="en-GB" sz="1800" dirty="0">
                <a:solidFill>
                  <a:srgbClr val="000000"/>
                </a:solidFill>
                <a:latin typeface="Nunito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(such as + - = ).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6B88D9-84CD-1793-57D7-EBC726EB9DC3}"/>
              </a:ext>
            </a:extLst>
          </p:cNvPr>
          <p:cNvSpPr txBox="1"/>
          <p:nvPr/>
        </p:nvSpPr>
        <p:spPr>
          <a:xfrm>
            <a:off x="1901027" y="2895597"/>
            <a:ext cx="855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4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olumn A</a:t>
            </a:r>
            <a:endParaRPr lang="en-GB" sz="1400" dirty="0"/>
          </a:p>
        </p:txBody>
      </p:sp>
      <p:sp>
        <p:nvSpPr>
          <p:cNvPr id="65" name="Arrow: Up 64">
            <a:extLst>
              <a:ext uri="{FF2B5EF4-FFF2-40B4-BE49-F238E27FC236}">
                <a16:creationId xmlns:a16="http://schemas.microsoft.com/office/drawing/2014/main" id="{6E9BC824-15BF-D5D5-FF01-6E234A6E93F0}"/>
              </a:ext>
            </a:extLst>
          </p:cNvPr>
          <p:cNvSpPr/>
          <p:nvPr/>
        </p:nvSpPr>
        <p:spPr>
          <a:xfrm>
            <a:off x="2133452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18E4FE-15BB-98F7-605A-187AAB0492F7}"/>
              </a:ext>
            </a:extLst>
          </p:cNvPr>
          <p:cNvSpPr txBox="1"/>
          <p:nvPr/>
        </p:nvSpPr>
        <p:spPr>
          <a:xfrm>
            <a:off x="4172975" y="3022674"/>
            <a:ext cx="3144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1400" b="1" dirty="0">
                <a:effectLst/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olumn</a:t>
            </a:r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of a spreadsheet</a:t>
            </a:r>
            <a:endParaRPr lang="en-GB" sz="1400" dirty="0"/>
          </a:p>
        </p:txBody>
      </p:sp>
      <p:sp>
        <p:nvSpPr>
          <p:cNvPr id="68" name="Arrow: Up 67">
            <a:extLst>
              <a:ext uri="{FF2B5EF4-FFF2-40B4-BE49-F238E27FC236}">
                <a16:creationId xmlns:a16="http://schemas.microsoft.com/office/drawing/2014/main" id="{FF47A76F-7C5B-FB20-1EE6-EEEA8D3CAF48}"/>
              </a:ext>
            </a:extLst>
          </p:cNvPr>
          <p:cNvSpPr/>
          <p:nvPr/>
        </p:nvSpPr>
        <p:spPr>
          <a:xfrm>
            <a:off x="2745045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1C15E7D4-4137-0B72-9C11-713E6D2F0C59}"/>
              </a:ext>
            </a:extLst>
          </p:cNvPr>
          <p:cNvSpPr/>
          <p:nvPr/>
        </p:nvSpPr>
        <p:spPr>
          <a:xfrm>
            <a:off x="3356638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Arrow: Up 69">
            <a:extLst>
              <a:ext uri="{FF2B5EF4-FFF2-40B4-BE49-F238E27FC236}">
                <a16:creationId xmlns:a16="http://schemas.microsoft.com/office/drawing/2014/main" id="{630AD4BB-61F6-ED6F-36A7-FAF766C2E530}"/>
              </a:ext>
            </a:extLst>
          </p:cNvPr>
          <p:cNvSpPr/>
          <p:nvPr/>
        </p:nvSpPr>
        <p:spPr>
          <a:xfrm>
            <a:off x="3968231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Arrow: Up 70">
            <a:extLst>
              <a:ext uri="{FF2B5EF4-FFF2-40B4-BE49-F238E27FC236}">
                <a16:creationId xmlns:a16="http://schemas.microsoft.com/office/drawing/2014/main" id="{422ABC80-9F6E-D137-761D-838FFB45B744}"/>
              </a:ext>
            </a:extLst>
          </p:cNvPr>
          <p:cNvSpPr/>
          <p:nvPr/>
        </p:nvSpPr>
        <p:spPr>
          <a:xfrm>
            <a:off x="4579824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Arrow: Up 71">
            <a:extLst>
              <a:ext uri="{FF2B5EF4-FFF2-40B4-BE49-F238E27FC236}">
                <a16:creationId xmlns:a16="http://schemas.microsoft.com/office/drawing/2014/main" id="{E63DEC0C-49FD-D26C-F5F2-35B7F145A3B9}"/>
              </a:ext>
            </a:extLst>
          </p:cNvPr>
          <p:cNvSpPr/>
          <p:nvPr/>
        </p:nvSpPr>
        <p:spPr>
          <a:xfrm>
            <a:off x="5191417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row: Up 72">
            <a:extLst>
              <a:ext uri="{FF2B5EF4-FFF2-40B4-BE49-F238E27FC236}">
                <a16:creationId xmlns:a16="http://schemas.microsoft.com/office/drawing/2014/main" id="{46DEADFD-05D9-F7DE-3DD2-F6534EA30833}"/>
              </a:ext>
            </a:extLst>
          </p:cNvPr>
          <p:cNvSpPr/>
          <p:nvPr/>
        </p:nvSpPr>
        <p:spPr>
          <a:xfrm>
            <a:off x="5803010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Arrow: Up 73">
            <a:extLst>
              <a:ext uri="{FF2B5EF4-FFF2-40B4-BE49-F238E27FC236}">
                <a16:creationId xmlns:a16="http://schemas.microsoft.com/office/drawing/2014/main" id="{83DC937A-C87E-A9BD-FC6B-5E19AC45BB2C}"/>
              </a:ext>
            </a:extLst>
          </p:cNvPr>
          <p:cNvSpPr/>
          <p:nvPr/>
        </p:nvSpPr>
        <p:spPr>
          <a:xfrm>
            <a:off x="6414603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row: Up 74">
            <a:extLst>
              <a:ext uri="{FF2B5EF4-FFF2-40B4-BE49-F238E27FC236}">
                <a16:creationId xmlns:a16="http://schemas.microsoft.com/office/drawing/2014/main" id="{C877F7DA-283C-97E4-9B3A-FD5E7C293E1F}"/>
              </a:ext>
            </a:extLst>
          </p:cNvPr>
          <p:cNvSpPr/>
          <p:nvPr/>
        </p:nvSpPr>
        <p:spPr>
          <a:xfrm>
            <a:off x="7026196" y="266518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row: Up 75">
            <a:extLst>
              <a:ext uri="{FF2B5EF4-FFF2-40B4-BE49-F238E27FC236}">
                <a16:creationId xmlns:a16="http://schemas.microsoft.com/office/drawing/2014/main" id="{0B2091D1-79B4-1614-00CC-89BEEE22F33A}"/>
              </a:ext>
            </a:extLst>
          </p:cNvPr>
          <p:cNvSpPr/>
          <p:nvPr/>
        </p:nvSpPr>
        <p:spPr>
          <a:xfrm>
            <a:off x="7637789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8397925-8298-FA00-F4F9-BEC651500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045" y="6158204"/>
            <a:ext cx="4995355" cy="259383"/>
          </a:xfrm>
        </p:spPr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ED486-61FF-8EC2-7F1A-91E5F9683B64}"/>
              </a:ext>
            </a:extLst>
          </p:cNvPr>
          <p:cNvSpPr txBox="1"/>
          <p:nvPr/>
        </p:nvSpPr>
        <p:spPr>
          <a:xfrm>
            <a:off x="3939267" y="2227803"/>
            <a:ext cx="1230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 bar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9711D-E99E-FF67-2DFD-7D47FF099382}"/>
              </a:ext>
            </a:extLst>
          </p:cNvPr>
          <p:cNvSpPr txBox="1"/>
          <p:nvPr/>
        </p:nvSpPr>
        <p:spPr>
          <a:xfrm>
            <a:off x="8554440" y="2215006"/>
            <a:ext cx="1566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Nunit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 wizard</a:t>
            </a:r>
            <a:endParaRPr lang="en-GB" sz="1400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B905F5B-5ADC-B161-49A8-D03412269A48}"/>
              </a:ext>
            </a:extLst>
          </p:cNvPr>
          <p:cNvSpPr/>
          <p:nvPr/>
        </p:nvSpPr>
        <p:spPr>
          <a:xfrm>
            <a:off x="8249382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CE828EB-0BD2-2B77-C685-8445A3E3BB13}"/>
              </a:ext>
            </a:extLst>
          </p:cNvPr>
          <p:cNvSpPr/>
          <p:nvPr/>
        </p:nvSpPr>
        <p:spPr>
          <a:xfrm>
            <a:off x="8860975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85460AEA-5C0C-4731-FF68-E70512437D13}"/>
              </a:ext>
            </a:extLst>
          </p:cNvPr>
          <p:cNvSpPr/>
          <p:nvPr/>
        </p:nvSpPr>
        <p:spPr>
          <a:xfrm>
            <a:off x="9472568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82DF923C-8D88-9F66-5F99-BF1F9125863E}"/>
              </a:ext>
            </a:extLst>
          </p:cNvPr>
          <p:cNvSpPr/>
          <p:nvPr/>
        </p:nvSpPr>
        <p:spPr>
          <a:xfrm>
            <a:off x="10084155" y="2644107"/>
            <a:ext cx="244549" cy="313440"/>
          </a:xfrm>
          <a:prstGeom prst="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2FC44D3-CAAA-5DA6-BF14-D2F9FAF814FB}"/>
              </a:ext>
            </a:extLst>
          </p:cNvPr>
          <p:cNvCxnSpPr>
            <a:cxnSpLocks/>
          </p:cNvCxnSpPr>
          <p:nvPr/>
        </p:nvCxnSpPr>
        <p:spPr>
          <a:xfrm>
            <a:off x="9982200" y="2343462"/>
            <a:ext cx="42071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2241BE-0934-0981-0C4F-1E9BD87B1A7B}"/>
              </a:ext>
            </a:extLst>
          </p:cNvPr>
          <p:cNvCxnSpPr>
            <a:cxnSpLocks/>
          </p:cNvCxnSpPr>
          <p:nvPr/>
        </p:nvCxnSpPr>
        <p:spPr>
          <a:xfrm flipH="1">
            <a:off x="3569657" y="2374992"/>
            <a:ext cx="420717" cy="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5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7" grpId="0"/>
      <p:bldP spid="48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4" grpId="0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" grpId="0"/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63BE72-A972-0843-D2F7-44AB7E81F365}"/>
              </a:ext>
            </a:extLst>
          </p:cNvPr>
          <p:cNvSpPr/>
          <p:nvPr/>
        </p:nvSpPr>
        <p:spPr>
          <a:xfrm>
            <a:off x="529147" y="2354752"/>
            <a:ext cx="5452553" cy="3175300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4B9B7-91CA-E018-2A37-313C231D45BF}"/>
              </a:ext>
            </a:extLst>
          </p:cNvPr>
          <p:cNvSpPr/>
          <p:nvPr/>
        </p:nvSpPr>
        <p:spPr>
          <a:xfrm>
            <a:off x="529147" y="1070972"/>
            <a:ext cx="11248008" cy="1036181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5ABF3-6A7C-1E2C-BA84-50C4D9B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Converting between cm and m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2FFDEFE-3194-779E-D002-0CBB2FE57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045" y="6158204"/>
            <a:ext cx="4995355" cy="259383"/>
          </a:xfrm>
        </p:spPr>
        <p:txBody>
          <a:bodyPr/>
          <a:lstStyle/>
          <a:p>
            <a:r>
              <a:rPr lang="en-US"/>
              <a:t>Need support? Visit www.2simple.com/contact</a:t>
            </a:r>
            <a:endParaRPr lang="en-GB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356271F-AFE8-0E66-1D8D-73197B9D5DEA}"/>
              </a:ext>
            </a:extLst>
          </p:cNvPr>
          <p:cNvSpPr txBox="1">
            <a:spLocks/>
          </p:cNvSpPr>
          <p:nvPr/>
        </p:nvSpPr>
        <p:spPr>
          <a:xfrm>
            <a:off x="529147" y="1153057"/>
            <a:ext cx="11209906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What do you need to do to a measurement in metres, to </a:t>
            </a:r>
            <a:r>
              <a:rPr lang="en-GB" sz="1800" b="1" dirty="0">
                <a:solidFill>
                  <a:schemeClr val="accent2"/>
                </a:solidFill>
              </a:rPr>
              <a:t>convert</a:t>
            </a:r>
            <a:r>
              <a:rPr lang="en-GB" sz="1800" dirty="0">
                <a:solidFill>
                  <a:schemeClr val="accent2"/>
                </a:solidFill>
              </a:rPr>
              <a:t> to centimetres?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B75379-F47A-DC53-9412-4AA3CF4CD13E}"/>
              </a:ext>
            </a:extLst>
          </p:cNvPr>
          <p:cNvSpPr txBox="1">
            <a:spLocks/>
          </p:cNvSpPr>
          <p:nvPr/>
        </p:nvSpPr>
        <p:spPr>
          <a:xfrm>
            <a:off x="567249" y="1643346"/>
            <a:ext cx="11209906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You </a:t>
            </a:r>
            <a:r>
              <a:rPr lang="en-GB" sz="1800" b="1" dirty="0"/>
              <a:t>multiply</a:t>
            </a:r>
            <a:r>
              <a:rPr lang="en-GB" sz="1800" dirty="0"/>
              <a:t> by 100.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F6F39-F056-E4BF-B80E-9E772D256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" t="3190" r="4620"/>
          <a:stretch/>
        </p:blipFill>
        <p:spPr>
          <a:xfrm>
            <a:off x="7028032" y="2456034"/>
            <a:ext cx="4141250" cy="3074018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665BEB0-079E-6ED9-BD08-976FC42132CF}"/>
              </a:ext>
            </a:extLst>
          </p:cNvPr>
          <p:cNvSpPr txBox="1">
            <a:spLocks/>
          </p:cNvSpPr>
          <p:nvPr/>
        </p:nvSpPr>
        <p:spPr>
          <a:xfrm>
            <a:off x="567249" y="4812142"/>
            <a:ext cx="2547428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The formula would be: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09FE18-49E4-49B5-9D21-D4316F587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60" t="24155" b="7748"/>
          <a:stretch/>
        </p:blipFill>
        <p:spPr>
          <a:xfrm>
            <a:off x="3114677" y="4708098"/>
            <a:ext cx="1944587" cy="49029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E0501D-8740-AFD2-B131-D6A101A1879F}"/>
              </a:ext>
            </a:extLst>
          </p:cNvPr>
          <p:cNvSpPr txBox="1">
            <a:spLocks/>
          </p:cNvSpPr>
          <p:nvPr/>
        </p:nvSpPr>
        <p:spPr>
          <a:xfrm>
            <a:off x="491045" y="2513558"/>
            <a:ext cx="5452553" cy="5906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 this spreadsheet, what </a:t>
            </a:r>
            <a:r>
              <a:rPr lang="en-GB" sz="1800" b="1" dirty="0">
                <a:solidFill>
                  <a:schemeClr val="accent2"/>
                </a:solidFill>
              </a:rPr>
              <a:t>formula</a:t>
            </a:r>
            <a:r>
              <a:rPr lang="en-GB" sz="1800" dirty="0">
                <a:solidFill>
                  <a:schemeClr val="accent2"/>
                </a:solidFill>
              </a:rPr>
              <a:t> would go in cell B3 to </a:t>
            </a:r>
            <a:r>
              <a:rPr lang="en-GB" sz="1800" b="1" dirty="0">
                <a:solidFill>
                  <a:schemeClr val="accent2"/>
                </a:solidFill>
              </a:rPr>
              <a:t>convert</a:t>
            </a:r>
            <a:r>
              <a:rPr lang="en-GB" sz="1800" dirty="0">
                <a:solidFill>
                  <a:schemeClr val="accent2"/>
                </a:solidFill>
              </a:rPr>
              <a:t> the value in cell A3 to centimetres? 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9921433-F488-F923-B917-31ECA4896BDA}"/>
              </a:ext>
            </a:extLst>
          </p:cNvPr>
          <p:cNvSpPr txBox="1">
            <a:spLocks/>
          </p:cNvSpPr>
          <p:nvPr/>
        </p:nvSpPr>
        <p:spPr>
          <a:xfrm>
            <a:off x="529146" y="3263058"/>
            <a:ext cx="5452553" cy="1603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Remember that to </a:t>
            </a:r>
            <a:r>
              <a:rPr lang="en-GB" sz="1800" b="1" dirty="0"/>
              <a:t>insert a formula in a cell</a:t>
            </a:r>
            <a:r>
              <a:rPr lang="en-GB" sz="1800" dirty="0"/>
              <a:t>, you need to type the equals sign ‘=‘ in the formula bar to indicate that you are entering a formula and then use cell addresses to refer to cells.</a:t>
            </a:r>
          </a:p>
        </p:txBody>
      </p:sp>
    </p:spTree>
    <p:extLst>
      <p:ext uri="{BB962C8B-B14F-4D97-AF65-F5344CB8AC3E}">
        <p14:creationId xmlns:p14="http://schemas.microsoft.com/office/powerpoint/2010/main" val="32964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D4B9B7-91CA-E018-2A37-313C231D45BF}"/>
              </a:ext>
            </a:extLst>
          </p:cNvPr>
          <p:cNvSpPr/>
          <p:nvPr/>
        </p:nvSpPr>
        <p:spPr>
          <a:xfrm>
            <a:off x="510096" y="1045056"/>
            <a:ext cx="11248008" cy="1079019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5ABF3-6A7C-1E2C-BA84-50C4D9B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Converting between m and cm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2FFDEFE-3194-779E-D002-0CBB2FE578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91045" y="6158204"/>
            <a:ext cx="4995355" cy="259383"/>
          </a:xfrm>
        </p:spPr>
        <p:txBody>
          <a:bodyPr/>
          <a:lstStyle/>
          <a:p>
            <a:r>
              <a:rPr lang="en-US" dirty="0"/>
              <a:t>Need support? Visit www.2simple.com/contact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356271F-AFE8-0E66-1D8D-73197B9D5DEA}"/>
              </a:ext>
            </a:extLst>
          </p:cNvPr>
          <p:cNvSpPr txBox="1">
            <a:spLocks/>
          </p:cNvSpPr>
          <p:nvPr/>
        </p:nvSpPr>
        <p:spPr>
          <a:xfrm>
            <a:off x="529147" y="1153057"/>
            <a:ext cx="11209906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What do you need to do to a measurement in centimetres, to </a:t>
            </a:r>
            <a:r>
              <a:rPr lang="en-GB" sz="1800" b="1" dirty="0">
                <a:solidFill>
                  <a:schemeClr val="accent2"/>
                </a:solidFill>
              </a:rPr>
              <a:t>convert</a:t>
            </a:r>
            <a:r>
              <a:rPr lang="en-GB" sz="1800" dirty="0">
                <a:solidFill>
                  <a:schemeClr val="accent2"/>
                </a:solidFill>
              </a:rPr>
              <a:t> to metres?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9B75379-F47A-DC53-9412-4AA3CF4CD13E}"/>
              </a:ext>
            </a:extLst>
          </p:cNvPr>
          <p:cNvSpPr txBox="1">
            <a:spLocks/>
          </p:cNvSpPr>
          <p:nvPr/>
        </p:nvSpPr>
        <p:spPr>
          <a:xfrm>
            <a:off x="500572" y="1609564"/>
            <a:ext cx="11209906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You </a:t>
            </a:r>
            <a:r>
              <a:rPr lang="en-GB" sz="1800" b="1" dirty="0"/>
              <a:t>divide</a:t>
            </a:r>
            <a:r>
              <a:rPr lang="en-GB" sz="1800" dirty="0"/>
              <a:t> by 100.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D13617-C3C0-DC4A-F349-9097AD65A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754" y="2413927"/>
            <a:ext cx="4763065" cy="30704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EBCD7C-AC9F-6B5A-3B63-1BEB261EE3D0}"/>
              </a:ext>
            </a:extLst>
          </p:cNvPr>
          <p:cNvSpPr/>
          <p:nvPr/>
        </p:nvSpPr>
        <p:spPr>
          <a:xfrm>
            <a:off x="500572" y="2413927"/>
            <a:ext cx="5452553" cy="2432469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E0501D-8740-AFD2-B131-D6A101A1879F}"/>
              </a:ext>
            </a:extLst>
          </p:cNvPr>
          <p:cNvSpPr txBox="1">
            <a:spLocks/>
          </p:cNvSpPr>
          <p:nvPr/>
        </p:nvSpPr>
        <p:spPr>
          <a:xfrm>
            <a:off x="500572" y="2446889"/>
            <a:ext cx="5452553" cy="7515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chemeClr val="accent2"/>
                </a:solidFill>
              </a:rPr>
              <a:t>In this spreadsheet, what </a:t>
            </a:r>
            <a:r>
              <a:rPr lang="en-GB" sz="1800" b="1" dirty="0">
                <a:solidFill>
                  <a:schemeClr val="accent2"/>
                </a:solidFill>
              </a:rPr>
              <a:t>formula</a:t>
            </a:r>
            <a:r>
              <a:rPr lang="en-GB" sz="1800" dirty="0">
                <a:solidFill>
                  <a:schemeClr val="accent2"/>
                </a:solidFill>
              </a:rPr>
              <a:t> would go in cell E3 to convert the </a:t>
            </a:r>
            <a:r>
              <a:rPr lang="en-GB" sz="1800" b="1" dirty="0">
                <a:solidFill>
                  <a:schemeClr val="accent2"/>
                </a:solidFill>
              </a:rPr>
              <a:t>value</a:t>
            </a:r>
            <a:r>
              <a:rPr lang="en-GB" sz="1800" dirty="0">
                <a:solidFill>
                  <a:schemeClr val="accent2"/>
                </a:solidFill>
              </a:rPr>
              <a:t> in cell D3 to metres?  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665BEB0-079E-6ED9-BD08-976FC42132CF}"/>
              </a:ext>
            </a:extLst>
          </p:cNvPr>
          <p:cNvSpPr txBox="1">
            <a:spLocks/>
          </p:cNvSpPr>
          <p:nvPr/>
        </p:nvSpPr>
        <p:spPr>
          <a:xfrm>
            <a:off x="500572" y="4231489"/>
            <a:ext cx="2642678" cy="4020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The formula would be: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0F2E60-31FB-F4BF-F3DD-C44F1CF797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632"/>
          <a:stretch/>
        </p:blipFill>
        <p:spPr>
          <a:xfrm>
            <a:off x="3064923" y="4132152"/>
            <a:ext cx="1553680" cy="545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576E2D-7F5C-61F2-37D5-6843AE86ACC3}"/>
              </a:ext>
            </a:extLst>
          </p:cNvPr>
          <p:cNvSpPr txBox="1"/>
          <p:nvPr/>
        </p:nvSpPr>
        <p:spPr>
          <a:xfrm>
            <a:off x="491045" y="3173068"/>
            <a:ext cx="545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Remember when </a:t>
            </a:r>
            <a:r>
              <a:rPr lang="en-GB" sz="1800" b="1" dirty="0"/>
              <a:t>representing divide </a:t>
            </a:r>
            <a:r>
              <a:rPr lang="en-GB" sz="1800" dirty="0"/>
              <a:t>to use the forward </a:t>
            </a:r>
            <a:r>
              <a:rPr lang="en-GB" dirty="0"/>
              <a:t>slash ‘/’.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851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358235-FB61-68F5-81F1-AD4F33A30729}"/>
              </a:ext>
            </a:extLst>
          </p:cNvPr>
          <p:cNvSpPr/>
          <p:nvPr/>
        </p:nvSpPr>
        <p:spPr>
          <a:xfrm>
            <a:off x="524721" y="5527380"/>
            <a:ext cx="11209906" cy="504881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4B01-4C75-C9C4-123D-FA3136D7CC51}"/>
              </a:ext>
            </a:extLst>
          </p:cNvPr>
          <p:cNvSpPr/>
          <p:nvPr/>
        </p:nvSpPr>
        <p:spPr>
          <a:xfrm>
            <a:off x="491046" y="1188720"/>
            <a:ext cx="11209906" cy="782425"/>
          </a:xfrm>
          <a:prstGeom prst="rect">
            <a:avLst/>
          </a:prstGeom>
          <a:solidFill>
            <a:srgbClr val="E8E8E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511B3-0AD8-2F0D-8523-063183F30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47" y="1210121"/>
            <a:ext cx="11209906" cy="761024"/>
          </a:xfrm>
        </p:spPr>
        <p:txBody>
          <a:bodyPr>
            <a:normAutofit/>
          </a:bodyPr>
          <a:lstStyle/>
          <a:p>
            <a:r>
              <a:rPr lang="en-GB" sz="1800" dirty="0"/>
              <a:t>Open the file Converting m and cm from your 2Dos.</a:t>
            </a:r>
          </a:p>
          <a:p>
            <a:r>
              <a:rPr lang="en-GB" sz="1800" dirty="0"/>
              <a:t>Write the formulas to complete the data tables.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6C501-DFAE-5820-CA28-203CEF9B7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1: Converting between m and cm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2B6DD-41A5-C6C6-1371-057FF5EF6D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Need support? Visit www.2simple.com/contact</a:t>
            </a:r>
            <a:endParaRPr lang="en-GB" dirty="0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981438B-6177-44AE-1544-07BC173E3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1994" y="1006268"/>
            <a:ext cx="900000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49113E-9B6B-3AB2-D512-E5224C59BC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27" t="56463" r="28773" b="32502"/>
          <a:stretch/>
        </p:blipFill>
        <p:spPr>
          <a:xfrm>
            <a:off x="4207839" y="5578220"/>
            <a:ext cx="893135" cy="372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1F97E-F033-F01E-3C8C-F8DFDD2BD6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015" b="85090"/>
          <a:stretch/>
        </p:blipFill>
        <p:spPr>
          <a:xfrm>
            <a:off x="2805348" y="5578220"/>
            <a:ext cx="616689" cy="42593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4C51D61-FFA8-726F-D06F-86AC807A085A}"/>
              </a:ext>
            </a:extLst>
          </p:cNvPr>
          <p:cNvSpPr/>
          <p:nvPr/>
        </p:nvSpPr>
        <p:spPr>
          <a:xfrm>
            <a:off x="3521965" y="5660911"/>
            <a:ext cx="616689" cy="23500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BB48F-12FB-6434-9E25-384FB9E28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482" y="2039818"/>
            <a:ext cx="4615032" cy="3371137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70CFDB74-98D2-E94B-60C5-1B68D4341EF1}"/>
              </a:ext>
            </a:extLst>
          </p:cNvPr>
          <p:cNvSpPr txBox="1">
            <a:spLocks/>
          </p:cNvSpPr>
          <p:nvPr/>
        </p:nvSpPr>
        <p:spPr>
          <a:xfrm>
            <a:off x="524721" y="5557523"/>
            <a:ext cx="11209906" cy="46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Save your work.</a:t>
            </a:r>
          </a:p>
        </p:txBody>
      </p:sp>
    </p:spTree>
    <p:extLst>
      <p:ext uri="{BB962C8B-B14F-4D97-AF65-F5344CB8AC3E}">
        <p14:creationId xmlns:p14="http://schemas.microsoft.com/office/powerpoint/2010/main" val="3011351159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 Theme - BL 10.04.24">
  <a:themeElements>
    <a:clrScheme name="2simple-purplemash">
      <a:dk1>
        <a:sysClr val="windowText" lastClr="000000"/>
      </a:dk1>
      <a:lt1>
        <a:sysClr val="window" lastClr="FFFFFF"/>
      </a:lt1>
      <a:dk2>
        <a:srgbClr val="8E24AA"/>
      </a:dk2>
      <a:lt2>
        <a:srgbClr val="FFFFFF"/>
      </a:lt2>
      <a:accent1>
        <a:srgbClr val="AB47BC"/>
      </a:accent1>
      <a:accent2>
        <a:srgbClr val="7B1FA2"/>
      </a:accent2>
      <a:accent3>
        <a:srgbClr val="F57C00"/>
      </a:accent3>
      <a:accent4>
        <a:srgbClr val="43A047"/>
      </a:accent4>
      <a:accent5>
        <a:srgbClr val="BDBDBD"/>
      </a:accent5>
      <a:accent6>
        <a:srgbClr val="E8E8E7"/>
      </a:accent6>
      <a:hlink>
        <a:srgbClr val="1976D2"/>
      </a:hlink>
      <a:folHlink>
        <a:srgbClr val="2196F3"/>
      </a:folHlink>
    </a:clrScheme>
    <a:fontScheme name="2simple-standard">
      <a:majorFont>
        <a:latin typeface="Palanquin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E24AA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dated Theme - BL 10.04.24" id="{4B821348-BFC8-425D-A91E-B50FA0904294}" vid="{EBDE1606-4C39-4568-A7EE-9658FCC5A7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d5997a-e98d-49c4-b2de-b6e4809b0311" xsi:nil="true"/>
    <lcf76f155ced4ddcb4097134ff3c332f xmlns="13450042-f009-418d-a922-a3175eeea88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A8F9B8A978A47A35AB74DB814E8C0" ma:contentTypeVersion="20" ma:contentTypeDescription="Create a new document." ma:contentTypeScope="" ma:versionID="6ed8770a002ddebba5fbea651c821372">
  <xsd:schema xmlns:xsd="http://www.w3.org/2001/XMLSchema" xmlns:xs="http://www.w3.org/2001/XMLSchema" xmlns:p="http://schemas.microsoft.com/office/2006/metadata/properties" xmlns:ns2="13450042-f009-418d-a922-a3175eeea887" xmlns:ns3="13d5997a-e98d-49c4-b2de-b6e4809b0311" targetNamespace="http://schemas.microsoft.com/office/2006/metadata/properties" ma:root="true" ma:fieldsID="e8fe8fc572689b1aeff4491027492a6a" ns2:_="" ns3:_="">
    <xsd:import namespace="13450042-f009-418d-a922-a3175eeea887"/>
    <xsd:import namespace="13d5997a-e98d-49c4-b2de-b6e4809b0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50042-f009-418d-a922-a3175eeea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40093be-0ba5-4de6-a682-6a7f395e3b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5997a-e98d-49c4-b2de-b6e4809b0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6cd323c-74db-4a3e-9a3c-ea14a676a1f7}" ma:internalName="TaxCatchAll" ma:showField="CatchAllData" ma:web="13d5997a-e98d-49c4-b2de-b6e4809b0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3F61E-650D-4EC9-9AA3-CD6C03C4BDE1}">
  <ds:schemaRefs>
    <ds:schemaRef ds:uri="http://purl.org/dc/elements/1.1/"/>
    <ds:schemaRef ds:uri="http://purl.org/dc/dcmitype/"/>
    <ds:schemaRef ds:uri="13450042-f009-418d-a922-a3175eeea887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3d5997a-e98d-49c4-b2de-b6e4809b031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771EE8-F5A1-44DE-B305-E1BBC41AC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50042-f009-418d-a922-a3175eeea887"/>
    <ds:schemaRef ds:uri="13d5997a-e98d-49c4-b2de-b6e4809b0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F2F33F-5076-4400-BB2A-AEDD9CA959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 Theme - BL 10.04.24</Template>
  <TotalTime>4337</TotalTime>
  <Words>1578</Words>
  <Application>Microsoft Office PowerPoint</Application>
  <PresentationFormat>Widescreen</PresentationFormat>
  <Paragraphs>151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Palanquin</vt:lpstr>
      <vt:lpstr>Nunito</vt:lpstr>
      <vt:lpstr>Updated Theme - BL 10.04.24</vt:lpstr>
      <vt:lpstr>Lesson 1:</vt:lpstr>
      <vt:lpstr>Learning Objectives</vt:lpstr>
      <vt:lpstr>Success Criteria</vt:lpstr>
      <vt:lpstr>Vocabulary Overview</vt:lpstr>
      <vt:lpstr>What are spreadsheets?</vt:lpstr>
      <vt:lpstr>2Calculate</vt:lpstr>
      <vt:lpstr>Converting between cm and m</vt:lpstr>
      <vt:lpstr>Converting between m and cm</vt:lpstr>
      <vt:lpstr>Activity 1: Converting between m and cm</vt:lpstr>
      <vt:lpstr>Decimal places</vt:lpstr>
      <vt:lpstr>Activity 2: Converting between km and miles</vt:lpstr>
      <vt:lpstr>Extension: Converting Measures of Temperature</vt:lpstr>
      <vt:lpstr>Vocabulary Review</vt:lpstr>
      <vt:lpstr>Review Success Criteria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5.3 -Spreadsheets - Lesson 1 - Slideshow</dc:title>
  <dc:creator>©2021 2Simple Limited</dc:creator>
  <cp:lastModifiedBy>Alban Squires</cp:lastModifiedBy>
  <cp:revision>163</cp:revision>
  <dcterms:created xsi:type="dcterms:W3CDTF">2021-04-13T07:23:00Z</dcterms:created>
  <dcterms:modified xsi:type="dcterms:W3CDTF">2025-02-04T13:52:05Z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0x010100F29A8F9B8A978A47A35AB74DB814E8C0</vt:lpwstr>
  </property>
  <property fmtid="{D5CDD505-2E9C-101B-9397-08002B2CF9AE}" pid="3" name="MediaServiceImageTags">
    <vt:lpwstr/>
  </property>
</Properties>
</file>