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52AD-D57A-D1A4-514B-DE866560C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25623-4E1C-766E-6B54-2FC7FA08E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577C-5800-D170-973F-73D1523A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BBE3-6D80-6F44-7BDE-A1A6ADB4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1B03-6442-E78C-C9C2-DF4F1769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3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A6BF-3E89-B97B-7255-F90B99AF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7DA85-02F6-DD0C-48FC-22A87AD1F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B647-2F70-343C-930D-66DB62B9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BFCF-2016-7183-A721-21ADFDC3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8A0A-64D8-E730-2C9C-CD306B39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6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EC683-70B1-B33A-A065-2D9DCE251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F29F6-B8C8-1AB9-BDCD-F685494A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4E30-7F01-F606-AB9E-B0E17E1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581C-0D81-484B-7C9C-8F615F27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C7D26-5C47-13EC-AB02-83355D30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7BB5-E4F9-253B-6FD1-2423D36F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C1D2-C9CB-8183-505D-674C406C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D3C4-4034-D8AA-4B18-FF47C939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E49C9-D900-2D60-AEA0-C2EEA5FF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D291-8D90-25D1-DCA5-831AF63D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2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35D8-B781-9E36-BC81-20DB83FD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570D-9B13-4A0B-88E5-A794EF7B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032E-F6E6-1D22-FFB1-C4A19221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ECC6A-D456-DF50-036B-50089A97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C9B2-CB11-CC2B-9102-69AA07E1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4675-3650-5483-5C98-B59CE353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F6E6-F3F6-264F-B3F1-C6B29BE9E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E7073-846D-4B6D-5D42-F283D194B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2F4D-2818-9F71-A0BC-08144998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699B5-71FE-E8B8-9B00-69D9136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C0B06-4670-8095-9D57-4BAC05B0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2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2286-4D9F-4FE2-E55B-F08B69B3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9A80-374C-D91C-8CBF-742FA5E7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FC3F4-FE6B-3E4F-7A9C-19E6BAE0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1E6AB-4353-5927-7A19-96E5FE0DC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FBC7A-2BCF-C042-2056-E2CF1DFFA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45C4E-B9E3-2F11-DBA4-59D5293F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EC8C4-883C-8402-955F-604B4488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6B7F9-7A05-B4C4-1DBB-2C23B99F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3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C2B9-C0E6-16F0-BBDA-53335D90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574CA-6D1D-DCD2-324C-8E9B5070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1850F-323A-A739-FB3E-25FE7A1B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569E-4FBF-5DD6-5C66-745FFEA7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DB3D1-8C8B-7B50-7A3A-9195C298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AAC8A-47EC-3BF8-9BEC-8EB04E4C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78D14-9C63-6E82-38DC-A0508D16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F8E0-9E0B-1BD7-D892-22C39958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1656-736C-F0BB-A0F3-408CF861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DD20A-5FFE-5B32-6B20-A37EC1437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E22E4-96F2-B7CE-1FCD-5D0EE1EC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29DD1-9DFD-7966-466E-AAAD431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57EE-8D68-27DB-0431-C673CF92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6F3A-2FB1-3E99-0504-0D259C69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55B02-66E9-5044-C32E-E02DBB12D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D42FC-8F35-390B-6B3B-E16ABF00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F3F8B-E8ED-354A-891C-17B7B181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1EA0A-9DF5-3EC8-ECEB-6AE4ACB2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68C5-8A5E-B5C0-3FC2-94AA29F8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207FA-DDEE-336C-A0E8-26EA5E07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A0CA4-889F-A7AB-90DA-C0C055C86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8D6D-DF1A-33CA-E339-4F2768C95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002C7-C5FD-4571-9D57-23E9BAB32573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5076-15FB-9EE3-CBD5-0F3ED245A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9122-F13E-B498-BEC6-DF5846007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E695C9-C021-488B-9415-E71FEFFE9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E9BB7-12AC-75F5-EE50-11AF51E7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2555"/>
            <a:ext cx="9144000" cy="4847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C6AFB-8D99-E768-CB6B-E1BF02EA6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2CB8-B46A-4FE6-6A20-B1B66AAD5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1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Schauer</dc:creator>
  <cp:lastModifiedBy>Rebecca Schauer</cp:lastModifiedBy>
  <cp:revision>1</cp:revision>
  <dcterms:created xsi:type="dcterms:W3CDTF">2026-01-06T08:18:07Z</dcterms:created>
  <dcterms:modified xsi:type="dcterms:W3CDTF">2026-01-06T08:18:42Z</dcterms:modified>
</cp:coreProperties>
</file>