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6"/>
  </p:notesMasterIdLst>
  <p:sldIdLst>
    <p:sldId id="256" r:id="rId3"/>
    <p:sldId id="271" r:id="rId4"/>
    <p:sldId id="273" r:id="rId5"/>
    <p:sldId id="274" r:id="rId6"/>
    <p:sldId id="257" r:id="rId7"/>
    <p:sldId id="272" r:id="rId8"/>
    <p:sldId id="417" r:id="rId9"/>
    <p:sldId id="423" r:id="rId10"/>
    <p:sldId id="418" r:id="rId11"/>
    <p:sldId id="428" r:id="rId12"/>
    <p:sldId id="429" r:id="rId13"/>
    <p:sldId id="430" r:id="rId14"/>
    <p:sldId id="433" r:id="rId15"/>
    <p:sldId id="434" r:id="rId16"/>
    <p:sldId id="267" r:id="rId17"/>
    <p:sldId id="268" r:id="rId18"/>
    <p:sldId id="259" r:id="rId19"/>
    <p:sldId id="264" r:id="rId20"/>
    <p:sldId id="260" r:id="rId21"/>
    <p:sldId id="261" r:id="rId22"/>
    <p:sldId id="262" r:id="rId23"/>
    <p:sldId id="435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85A6-6FC3-45CA-AB7B-7B416BB024F4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3895F-AD3A-4834-8D52-6EFDA949CC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12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81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886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556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667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071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8958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972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370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389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4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644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3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10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2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6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83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688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69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630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14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16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94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74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7414F4-20E1-4652-BADB-D3402C6EFF1A}" type="datetimeFigureOut">
              <a:rPr lang="en-GB" smtClean="0"/>
              <a:t>15/12/2025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4FD113-B60D-4667-8E3F-DD0975ED39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4017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1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9691" y="561703"/>
            <a:ext cx="71453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Stanley Head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February 2026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01" y="5566410"/>
            <a:ext cx="413385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886" y="483031"/>
            <a:ext cx="1729127" cy="1443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01" y="483031"/>
            <a:ext cx="1391365" cy="1267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06" y="2184981"/>
            <a:ext cx="1069577" cy="10078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2316029"/>
            <a:ext cx="1183413" cy="1220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909" y="2688917"/>
            <a:ext cx="3027182" cy="2267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0654" y="2675709"/>
            <a:ext cx="3624683" cy="22305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3783" y="5447211"/>
            <a:ext cx="614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19</a:t>
            </a:r>
            <a:r>
              <a:rPr lang="en-GB" sz="3600" b="1" baseline="30000" dirty="0"/>
              <a:t>th</a:t>
            </a:r>
            <a:r>
              <a:rPr lang="en-GB" sz="3600" b="1" dirty="0"/>
              <a:t> January – 23</a:t>
            </a:r>
            <a:r>
              <a:rPr lang="en-GB" sz="3600" b="1" baseline="30000" dirty="0"/>
              <a:t>rd</a:t>
            </a:r>
            <a:r>
              <a:rPr lang="en-GB" sz="3600" b="1" dirty="0"/>
              <a:t> January</a:t>
            </a:r>
          </a:p>
          <a:p>
            <a:r>
              <a:rPr lang="en-GB" sz="3600" b="1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38039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20597-A717-4B66-B3EF-BCEBCF7F2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69" y="646768"/>
            <a:ext cx="11849261" cy="50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5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18CC2-46F5-48DC-A4CC-01CBFB1B1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86CD22-38D6-4C38-B546-2D72ED329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79" y="0"/>
            <a:ext cx="913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89CCCA-BFDB-45A1-B3CE-9403C5D3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80"/>
          <a:stretch/>
        </p:blipFill>
        <p:spPr>
          <a:xfrm>
            <a:off x="2478679" y="0"/>
            <a:ext cx="7551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1755A-C67B-4B23-B4D7-01A5A9D5B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39"/>
          <a:stretch/>
        </p:blipFill>
        <p:spPr>
          <a:xfrm>
            <a:off x="1524000" y="380999"/>
            <a:ext cx="91440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41400" y="224135"/>
            <a:ext cx="3655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Clothing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625" y="1632857"/>
            <a:ext cx="1167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We will be spending 3 hours outside during every activity.  On two days, we will be outside all day off site.  It is vital that your child is warm and comfortable.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625" y="3814354"/>
            <a:ext cx="8817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The recommended kit list is available for you to take home tonight.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054" y="3633650"/>
            <a:ext cx="2558824" cy="25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49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5412" y="263324"/>
            <a:ext cx="5075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Essential 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items: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0" y="2199186"/>
            <a:ext cx="2809875" cy="4210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063" y="2356620"/>
            <a:ext cx="2527639" cy="3208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8205" b="19064"/>
          <a:stretch/>
        </p:blipFill>
        <p:spPr>
          <a:xfrm>
            <a:off x="7289880" y="2601821"/>
            <a:ext cx="4070711" cy="34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94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17206" y="263324"/>
            <a:ext cx="26693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Socks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8275" y="1463653"/>
            <a:ext cx="9167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Lots and lots!  You can’t have too many warm pairs of socks</a:t>
            </a:r>
            <a:r>
              <a:rPr lang="en-GB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45" y="2474866"/>
            <a:ext cx="3662167" cy="2880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95" y="5355771"/>
            <a:ext cx="1755866" cy="131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15" t="18772" r="-215" b="18451"/>
          <a:stretch/>
        </p:blipFill>
        <p:spPr>
          <a:xfrm>
            <a:off x="7079684" y="2041430"/>
            <a:ext cx="3771088" cy="331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8075" y="5152542"/>
            <a:ext cx="1514305" cy="152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7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48239" y="420078"/>
            <a:ext cx="59811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Over trousers</a:t>
            </a:r>
            <a:endParaRPr lang="en-US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2" y="1894944"/>
            <a:ext cx="4364340" cy="4364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6471" y="2364377"/>
            <a:ext cx="6788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Stanley Head can provide these, if you don’t have any. </a:t>
            </a:r>
          </a:p>
        </p:txBody>
      </p:sp>
    </p:spTree>
    <p:extLst>
      <p:ext uri="{BB962C8B-B14F-4D97-AF65-F5344CB8AC3E}">
        <p14:creationId xmlns:p14="http://schemas.microsoft.com/office/powerpoint/2010/main" val="2254835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31454" y="341701"/>
            <a:ext cx="29354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Wellies</a:t>
            </a:r>
            <a:endParaRPr lang="en-US" sz="6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71" y="1449697"/>
            <a:ext cx="5059400" cy="505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002" y="1345474"/>
            <a:ext cx="51337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long type are better for deep mud. Please make sure they do not have a high heel.  </a:t>
            </a:r>
          </a:p>
          <a:p>
            <a:endParaRPr lang="en-GB" sz="2800" dirty="0"/>
          </a:p>
          <a:p>
            <a:r>
              <a:rPr lang="en-GB" sz="2800" dirty="0"/>
              <a:t>Stanley Head can provide</a:t>
            </a:r>
          </a:p>
          <a:p>
            <a:r>
              <a:rPr lang="en-GB" sz="2800" dirty="0"/>
              <a:t>these if necessary, but taking your own can mean a good fit.</a:t>
            </a:r>
          </a:p>
          <a:p>
            <a:endParaRPr lang="en-GB" sz="2800" dirty="0"/>
          </a:p>
          <a:p>
            <a:r>
              <a:rPr lang="en-GB" sz="2800" dirty="0"/>
              <a:t>Most activities can be done in wellies.</a:t>
            </a:r>
          </a:p>
        </p:txBody>
      </p:sp>
    </p:spTree>
    <p:extLst>
      <p:ext uri="{BB962C8B-B14F-4D97-AF65-F5344CB8AC3E}">
        <p14:creationId xmlns:p14="http://schemas.microsoft.com/office/powerpoint/2010/main" val="110373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4829" y="328638"/>
            <a:ext cx="8077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 is Stanley Head?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6537" y="2067784"/>
            <a:ext cx="34485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Ten minutes from Leek and Stoke on Trent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Surrounded by farmland, a country park, woodland and a lake.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43" y="1580606"/>
            <a:ext cx="64008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35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9763" y="367826"/>
            <a:ext cx="929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Vests, fleeces and thermals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914" r="23463"/>
          <a:stretch/>
        </p:blipFill>
        <p:spPr>
          <a:xfrm>
            <a:off x="600890" y="1645919"/>
            <a:ext cx="2534195" cy="4639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680" y="1484080"/>
            <a:ext cx="3937091" cy="4801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366" y="1645919"/>
            <a:ext cx="3492728" cy="37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8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5285" y="263324"/>
            <a:ext cx="6915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Think about layering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1427044"/>
            <a:ext cx="1462631" cy="1967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190" y="1379835"/>
            <a:ext cx="2014874" cy="2014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708" y="1186654"/>
            <a:ext cx="1868261" cy="1980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0691" y="1186654"/>
            <a:ext cx="1531798" cy="2292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7962" r="22010"/>
          <a:stretch/>
        </p:blipFill>
        <p:spPr>
          <a:xfrm>
            <a:off x="587829" y="3614784"/>
            <a:ext cx="1815353" cy="30241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012" y="3557648"/>
            <a:ext cx="2381239" cy="30813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1022" t="5600" r="22246"/>
          <a:stretch/>
        </p:blipFill>
        <p:spPr>
          <a:xfrm>
            <a:off x="6010836" y="3498482"/>
            <a:ext cx="1922930" cy="3199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1297" y="1262066"/>
            <a:ext cx="2161004" cy="21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3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4BFEE4-EE79-4DA1-9F3E-5CBEE2B8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78" y="374836"/>
            <a:ext cx="10532835" cy="61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62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0839" y="224135"/>
            <a:ext cx="3084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Finally….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14" y="1147465"/>
            <a:ext cx="799289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No money is required.</a:t>
            </a:r>
          </a:p>
          <a:p>
            <a:endParaRPr lang="en-GB" sz="3200" dirty="0"/>
          </a:p>
          <a:p>
            <a:r>
              <a:rPr lang="en-GB" sz="3200" dirty="0"/>
              <a:t>No mobile phones.</a:t>
            </a:r>
          </a:p>
          <a:p>
            <a:endParaRPr lang="en-GB" sz="3200" dirty="0"/>
          </a:p>
          <a:p>
            <a:r>
              <a:rPr lang="en-GB" sz="3200" dirty="0"/>
              <a:t>A disposable camera is permitted.</a:t>
            </a:r>
          </a:p>
          <a:p>
            <a:endParaRPr lang="en-GB" sz="3200" dirty="0"/>
          </a:p>
          <a:p>
            <a:r>
              <a:rPr lang="en-GB" sz="3200" dirty="0"/>
              <a:t>Lip balm essential.</a:t>
            </a:r>
          </a:p>
          <a:p>
            <a:endParaRPr lang="en-GB" sz="3200" dirty="0"/>
          </a:p>
          <a:p>
            <a:r>
              <a:rPr lang="en-GB" sz="3200" dirty="0"/>
              <a:t>A torch is required for evening activities</a:t>
            </a:r>
          </a:p>
          <a:p>
            <a:endParaRPr lang="en-GB" sz="3200" dirty="0"/>
          </a:p>
          <a:p>
            <a:r>
              <a:rPr lang="en-GB" sz="3200" dirty="0"/>
              <a:t>No smart watches please.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645" y="224135"/>
            <a:ext cx="3685095" cy="24212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529" y="2965659"/>
            <a:ext cx="3004457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4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776548"/>
            <a:ext cx="6246220" cy="46846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9830" y="459267"/>
            <a:ext cx="7090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Travel Arrangements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5340" y="1533557"/>
            <a:ext cx="52613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Stanley Head have their own</a:t>
            </a:r>
          </a:p>
          <a:p>
            <a:r>
              <a:rPr lang="en-GB" sz="2400" dirty="0"/>
              <a:t>minibuses and will come to school</a:t>
            </a:r>
          </a:p>
          <a:p>
            <a:r>
              <a:rPr lang="en-GB" sz="2400" dirty="0"/>
              <a:t>to pick us up and bring us back.</a:t>
            </a:r>
          </a:p>
          <a:p>
            <a:endParaRPr lang="en-GB" sz="2400" dirty="0"/>
          </a:p>
          <a:p>
            <a:r>
              <a:rPr lang="en-GB" sz="2400" dirty="0"/>
              <a:t>One of the minibuses will pull a </a:t>
            </a:r>
          </a:p>
          <a:p>
            <a:r>
              <a:rPr lang="en-GB" sz="2400" dirty="0"/>
              <a:t>trailer for our cases and bags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06194" y="4415246"/>
            <a:ext cx="2247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Staffing for the trip:</a:t>
            </a:r>
          </a:p>
          <a:p>
            <a:endParaRPr lang="en-GB" b="1" u="sng" dirty="0"/>
          </a:p>
          <a:p>
            <a:r>
              <a:rPr lang="en-GB" dirty="0"/>
              <a:t> Ms Dickenson</a:t>
            </a:r>
          </a:p>
          <a:p>
            <a:r>
              <a:rPr lang="en-GB" dirty="0"/>
              <a:t>Mrs Hall</a:t>
            </a:r>
          </a:p>
          <a:p>
            <a:r>
              <a:rPr lang="en-GB" dirty="0"/>
              <a:t>Mrs Stokes</a:t>
            </a:r>
          </a:p>
        </p:txBody>
      </p:sp>
    </p:spTree>
    <p:extLst>
      <p:ext uri="{BB962C8B-B14F-4D97-AF65-F5344CB8AC3E}">
        <p14:creationId xmlns:p14="http://schemas.microsoft.com/office/powerpoint/2010/main" val="1880786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4066" y="263323"/>
            <a:ext cx="69846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Food and Drink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206" y="1463652"/>
            <a:ext cx="108579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No packed lunch is required on day one. </a:t>
            </a:r>
          </a:p>
          <a:p>
            <a:r>
              <a:rPr lang="en-GB" sz="2400" dirty="0"/>
              <a:t>Stanley Head will provide all meals.</a:t>
            </a:r>
          </a:p>
          <a:p>
            <a:r>
              <a:rPr lang="en-GB" sz="2400" dirty="0"/>
              <a:t> Please bring a named water bottle.</a:t>
            </a:r>
          </a:p>
          <a:p>
            <a:endParaRPr lang="en-GB" sz="2400" dirty="0"/>
          </a:p>
          <a:p>
            <a:r>
              <a:rPr lang="en-GB" sz="2400" dirty="0"/>
              <a:t>Children will choose their meals for the week when they arrive.  There is usually a good choice of options, even for very fussy eaters. </a:t>
            </a:r>
          </a:p>
          <a:p>
            <a:endParaRPr lang="en-GB" sz="2400" dirty="0"/>
          </a:p>
          <a:p>
            <a:r>
              <a:rPr lang="en-GB" sz="2400" dirty="0"/>
              <a:t>Children will be asked to bring </a:t>
            </a:r>
            <a:r>
              <a:rPr lang="en-GB" sz="2400" dirty="0">
                <a:solidFill>
                  <a:srgbClr val="FF0000"/>
                </a:solidFill>
              </a:rPr>
              <a:t>one packet of biscuits, a mug and a tea towel</a:t>
            </a:r>
            <a:r>
              <a:rPr lang="en-GB" sz="2400" dirty="0"/>
              <a:t>.  A few packets of biscuits will be opened and shared every evening with hot chocolate after evening activities.  The children will then have to wash up.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179" y="377078"/>
            <a:ext cx="18859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3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7128" y="276387"/>
            <a:ext cx="5992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Accommodation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188" y="1345474"/>
            <a:ext cx="117706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All the girls will share one dormitory and all the boys will share another.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beds will be bunk beds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All bedding will be provided.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Children will make their own beds upon arrival and keep their rooms tidy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Heaters are in the rooms but it is recommended that warm pyjamas are taken and even some warm bed socks if it is really cold. You may wish to pack a small blanket if your child is sensitive to cold.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 teacher’s bedroom is directly outside both dorms.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Both dorm areas have security keypads.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 member of centre staff will be on duty during the night.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Staff will have walkie talkies to communicate with night warden.</a:t>
            </a:r>
          </a:p>
        </p:txBody>
      </p:sp>
    </p:spTree>
    <p:extLst>
      <p:ext uri="{BB962C8B-B14F-4D97-AF65-F5344CB8AC3E}">
        <p14:creationId xmlns:p14="http://schemas.microsoft.com/office/powerpoint/2010/main" val="1659260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34" y="765361"/>
            <a:ext cx="3781425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2918" y="443753"/>
            <a:ext cx="43604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Bring a teddy!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51930" y="1551749"/>
            <a:ext cx="57130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Even the bravest of children in school can be worried about being away from home for</a:t>
            </a:r>
          </a:p>
          <a:p>
            <a:pPr algn="just"/>
            <a:r>
              <a:rPr lang="en-GB" sz="2800" dirty="0"/>
              <a:t>four nights.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You may also bring a small game (such as cards); a book or a puzzle book to use during our free time.</a:t>
            </a:r>
          </a:p>
        </p:txBody>
      </p:sp>
    </p:spTree>
    <p:extLst>
      <p:ext uri="{BB962C8B-B14F-4D97-AF65-F5344CB8AC3E}">
        <p14:creationId xmlns:p14="http://schemas.microsoft.com/office/powerpoint/2010/main" val="3029846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C4D51-8221-42D2-8898-686C624E4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67" y="191390"/>
            <a:ext cx="8847158" cy="647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810171-907A-4080-B04D-5A80F0784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r="10074"/>
          <a:stretch/>
        </p:blipFill>
        <p:spPr bwMode="auto">
          <a:xfrm>
            <a:off x="2590800" y="247650"/>
            <a:ext cx="63627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5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6F3086-56E2-49A3-8A74-CED989F6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79" y="0"/>
            <a:ext cx="913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208</TotalTime>
  <Words>525</Words>
  <Application>Microsoft Office PowerPoint</Application>
  <PresentationFormat>Widescreen</PresentationFormat>
  <Paragraphs>74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Tw Cen MT</vt:lpstr>
      <vt:lpstr>Wingdings 3</vt:lpstr>
      <vt:lpstr>Slice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Van Oss</dc:creator>
  <cp:lastModifiedBy>Melanie</cp:lastModifiedBy>
  <cp:revision>105</cp:revision>
  <dcterms:created xsi:type="dcterms:W3CDTF">2018-11-20T19:22:59Z</dcterms:created>
  <dcterms:modified xsi:type="dcterms:W3CDTF">2025-12-15T15:55:43Z</dcterms:modified>
</cp:coreProperties>
</file>