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BC47F-9774-470A-A113-261D1E4AE4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320DA-068A-48D2-81E3-8572BB062F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85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320DA-068A-48D2-81E3-8572BB062F2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39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0" y="-2"/>
            <a:ext cx="274320" cy="913927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232169" y="907303"/>
            <a:ext cx="34290" cy="48768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01805" y="907303"/>
            <a:ext cx="20574" cy="48768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187515" y="907303"/>
            <a:ext cx="6858" cy="48768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166326" y="907303"/>
            <a:ext cx="6858" cy="48768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5791200"/>
            <a:ext cx="5829300" cy="2633472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800" y="3779520"/>
            <a:ext cx="5829300" cy="201168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191468" y="6729859"/>
            <a:ext cx="54864" cy="225552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191468" y="6395759"/>
            <a:ext cx="54864" cy="3048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191468" y="6183580"/>
            <a:ext cx="54864" cy="18288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191468" y="6056745"/>
            <a:ext cx="54864" cy="9753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485900" cy="7802033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6"/>
            <a:ext cx="44005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3621714" y="1431851"/>
            <a:ext cx="3241602" cy="7721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280475" y="0"/>
            <a:ext cx="4135902" cy="882044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2146446" y="2324843"/>
            <a:ext cx="5486400" cy="89154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4457700" y="0"/>
            <a:ext cx="2057400" cy="5689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4457700" y="5689600"/>
            <a:ext cx="2400300" cy="1524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457700" y="0"/>
            <a:ext cx="1028700" cy="5689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4461273" y="5662085"/>
            <a:ext cx="1568053" cy="34819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4457700" y="5689600"/>
            <a:ext cx="1200150" cy="3454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4457700" y="1828800"/>
            <a:ext cx="2400300" cy="386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4457700" y="2336800"/>
            <a:ext cx="2400300" cy="3352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742950" y="5689600"/>
            <a:ext cx="3714750" cy="3454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400050" y="5689600"/>
            <a:ext cx="4000500" cy="3454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275118" y="3251200"/>
            <a:ext cx="4229100" cy="2438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275118" y="2844800"/>
            <a:ext cx="4229100" cy="2844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3429000" y="5689600"/>
            <a:ext cx="1028700" cy="3454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177" y="1802229"/>
            <a:ext cx="4288536" cy="1303315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72370" y="536353"/>
            <a:ext cx="6377940" cy="1181687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176" y="682752"/>
            <a:ext cx="6117336" cy="103632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278654" y="907303"/>
            <a:ext cx="20574" cy="48768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308332" y="907303"/>
            <a:ext cx="20574" cy="48768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336338" y="907303"/>
            <a:ext cx="6858" cy="48768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357527" y="907303"/>
            <a:ext cx="6858" cy="48768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75359" y="907303"/>
            <a:ext cx="27432" cy="48768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2752"/>
            <a:ext cx="6172200" cy="12192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258" y="2360669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1508" y="2360669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536354"/>
            <a:ext cx="6650310" cy="1181687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618" y="682752"/>
            <a:ext cx="5829300" cy="12192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13000"/>
            <a:ext cx="3030141" cy="853016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13000"/>
            <a:ext cx="3031331" cy="853016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278716"/>
            <a:ext cx="3030141" cy="5279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278716"/>
            <a:ext cx="3031331" cy="5279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65843" y="907303"/>
            <a:ext cx="34290" cy="48768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5479" y="907303"/>
            <a:ext cx="20574" cy="48768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1189" y="907303"/>
            <a:ext cx="6858" cy="48768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907303"/>
            <a:ext cx="6858" cy="48768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12328" y="907303"/>
            <a:ext cx="20574" cy="48768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42006" y="907303"/>
            <a:ext cx="20574" cy="48768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170012" y="907303"/>
            <a:ext cx="6858" cy="48768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191201" y="907303"/>
            <a:ext cx="6858" cy="48768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09033" y="907303"/>
            <a:ext cx="27432" cy="48768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2752"/>
            <a:ext cx="5829300" cy="12192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364067"/>
            <a:ext cx="6172200" cy="154940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1913467"/>
            <a:ext cx="1885950" cy="6096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571750" y="1913467"/>
            <a:ext cx="4114800" cy="60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6024" y="1"/>
            <a:ext cx="6583680" cy="2504049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72396" y="2513371"/>
            <a:ext cx="6586967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6347214" y="1663069"/>
            <a:ext cx="177017" cy="96350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685800" y="588336"/>
            <a:ext cx="5143500" cy="935665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6024" y="2525042"/>
            <a:ext cx="6583680" cy="661352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85800" y="1533525"/>
            <a:ext cx="5143500" cy="9144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6461514" y="1866269"/>
            <a:ext cx="177017" cy="96350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6201344" y="2003820"/>
            <a:ext cx="177017" cy="96350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57750" y="74000"/>
            <a:ext cx="1600200" cy="486833"/>
          </a:xfrm>
        </p:spPr>
        <p:txBody>
          <a:bodyPr/>
          <a:lstStyle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74000"/>
            <a:ext cx="4171950" cy="486833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74000"/>
            <a:ext cx="342900" cy="486833"/>
          </a:xfrm>
        </p:spPr>
        <p:txBody>
          <a:bodyPr/>
          <a:lstStyle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2"/>
            <a:ext cx="274320" cy="913927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91468" y="6729859"/>
            <a:ext cx="54864" cy="225552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91468" y="6395759"/>
            <a:ext cx="54864" cy="3048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91468" y="6183580"/>
            <a:ext cx="54864" cy="18288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91468" y="6056745"/>
            <a:ext cx="54864" cy="9753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32169" y="907303"/>
            <a:ext cx="34290" cy="48768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01805" y="907303"/>
            <a:ext cx="20574" cy="48768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87515" y="907303"/>
            <a:ext cx="6858" cy="48768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166326" y="907303"/>
            <a:ext cx="6858" cy="48768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85800" y="682752"/>
            <a:ext cx="5829300" cy="12192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85800" y="2378080"/>
            <a:ext cx="5829300" cy="6096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85775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E7394E9-518F-4DCB-825D-5575E90FEE22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5800" y="8555568"/>
            <a:ext cx="417195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457950" y="85555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8CD4EBA-6521-4536-98D0-9EF6FEA37453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2696" y="0"/>
            <a:ext cx="5829300" cy="2633472"/>
          </a:xfrm>
        </p:spPr>
        <p:txBody>
          <a:bodyPr/>
          <a:lstStyle/>
          <a:p>
            <a:r>
              <a:rPr lang="en-GB" dirty="0" smtClean="0"/>
              <a:t>SOLAR ECLIPSE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664" y="1259632"/>
            <a:ext cx="2149996" cy="715144"/>
          </a:xfrm>
        </p:spPr>
        <p:txBody>
          <a:bodyPr/>
          <a:lstStyle/>
          <a:p>
            <a:r>
              <a:rPr lang="en-GB" dirty="0" smtClean="0"/>
              <a:t>BY ELLA AND ELLIE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64704" y="2627784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SOLAR  ECLIPSE  IS WHEN THE MOON  COVERS  THE  SUN.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944" y="2627784"/>
            <a:ext cx="22860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68860" y="4355976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CAN’T LOOK DIERECTLY AT THE SUN WHEN A SOLAR ECLIPSE HAPPENS.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160" y="4194140"/>
            <a:ext cx="152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4704" y="6588224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PEOPLE  HAVE  SPECIAL  GLASSES TO PROTECT THEIR EYES.</a:t>
            </a:r>
            <a:endParaRPr lang="en-GB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018" y="5994616"/>
            <a:ext cx="1694419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501008" y="1043608"/>
            <a:ext cx="16753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UK HAS NOT SEEN A SOLAR ECLIPSE SINCE 1999</a:t>
            </a:r>
            <a:endParaRPr lang="en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1187624"/>
            <a:ext cx="15240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76672" y="4355976"/>
            <a:ext cx="11521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At first the sky only looks dim.</a:t>
            </a:r>
            <a:endParaRPr lang="en-GB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222" y="5945010"/>
            <a:ext cx="789806" cy="44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933056" y="7245026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 the UK the best place to see the eclipse was the Faroe islands</a:t>
            </a:r>
            <a:endParaRPr lang="en-GB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561" y="8244408"/>
            <a:ext cx="14287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869159" y="2720911"/>
            <a:ext cx="17737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next eclipse in the UK will be in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524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27</TotalTime>
  <Words>82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</vt:lpstr>
      <vt:lpstr>SOLAR ECLIPSE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PARTIAL SOLAR ECLIPSE</dc:title>
  <dc:creator>y5</dc:creator>
  <cp:lastModifiedBy>Sarah Gough</cp:lastModifiedBy>
  <cp:revision>6</cp:revision>
  <dcterms:created xsi:type="dcterms:W3CDTF">2015-03-20T14:32:02Z</dcterms:created>
  <dcterms:modified xsi:type="dcterms:W3CDTF">2015-03-20T20:32:09Z</dcterms:modified>
</cp:coreProperties>
</file>