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4" d="100"/>
          <a:sy n="74" d="100"/>
        </p:scale>
        <p:origin x="-390" y="-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9171C-1780-42C7-BF47-B836CBBA4015}" type="datetimeFigureOut">
              <a:rPr lang="en-GB" smtClean="0"/>
              <a:t>15/01/2015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3B09A-33DD-4BE3-BB7D-619A3E6789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7727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9171C-1780-42C7-BF47-B836CBBA4015}" type="datetimeFigureOut">
              <a:rPr lang="en-GB" smtClean="0"/>
              <a:t>15/01/2015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3B09A-33DD-4BE3-BB7D-619A3E6789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4034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9171C-1780-42C7-BF47-B836CBBA4015}" type="datetimeFigureOut">
              <a:rPr lang="en-GB" smtClean="0"/>
              <a:t>15/01/2015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3B09A-33DD-4BE3-BB7D-619A3E6789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5667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9171C-1780-42C7-BF47-B836CBBA4015}" type="datetimeFigureOut">
              <a:rPr lang="en-GB" smtClean="0"/>
              <a:t>15/01/2015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3B09A-33DD-4BE3-BB7D-619A3E6789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9495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9171C-1780-42C7-BF47-B836CBBA4015}" type="datetimeFigureOut">
              <a:rPr lang="en-GB" smtClean="0"/>
              <a:t>15/01/2015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3B09A-33DD-4BE3-BB7D-619A3E6789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1660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9171C-1780-42C7-BF47-B836CBBA4015}" type="datetimeFigureOut">
              <a:rPr lang="en-GB" smtClean="0"/>
              <a:t>15/01/2015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3B09A-33DD-4BE3-BB7D-619A3E6789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1957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9171C-1780-42C7-BF47-B836CBBA4015}" type="datetimeFigureOut">
              <a:rPr lang="en-GB" smtClean="0"/>
              <a:t>15/01/2015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3B09A-33DD-4BE3-BB7D-619A3E6789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6168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9171C-1780-42C7-BF47-B836CBBA4015}" type="datetimeFigureOut">
              <a:rPr lang="en-GB" smtClean="0"/>
              <a:t>15/01/2015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3B09A-33DD-4BE3-BB7D-619A3E6789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5862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9171C-1780-42C7-BF47-B836CBBA4015}" type="datetimeFigureOut">
              <a:rPr lang="en-GB" smtClean="0"/>
              <a:t>15/01/2015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3B09A-33DD-4BE3-BB7D-619A3E6789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0130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9171C-1780-42C7-BF47-B836CBBA4015}" type="datetimeFigureOut">
              <a:rPr lang="en-GB" smtClean="0"/>
              <a:t>15/01/2015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3B09A-33DD-4BE3-BB7D-619A3E6789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9874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9171C-1780-42C7-BF47-B836CBBA4015}" type="datetimeFigureOut">
              <a:rPr lang="en-GB" smtClean="0"/>
              <a:t>15/01/2015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3B09A-33DD-4BE3-BB7D-619A3E6789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7156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89171C-1780-42C7-BF47-B836CBBA4015}" type="datetimeFigureOut">
              <a:rPr lang="en-GB" smtClean="0"/>
              <a:t>15/01/2015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23B09A-33DD-4BE3-BB7D-619A3E6789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570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1255986"/>
            <a:ext cx="8784976" cy="4909318"/>
          </a:xfrm>
        </p:spPr>
        <p:txBody>
          <a:bodyPr>
            <a:no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600" dirty="0" smtClean="0">
                <a:solidFill>
                  <a:srgbClr val="0070C0"/>
                </a:solidFill>
              </a:rPr>
              <a:t>The internet has billions of information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600" dirty="0" smtClean="0">
                <a:solidFill>
                  <a:srgbClr val="0070C0"/>
                </a:solidFill>
              </a:rPr>
              <a:t>A search engine is something like Google or Bing or Yahoo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600" dirty="0" smtClean="0">
                <a:solidFill>
                  <a:srgbClr val="0070C0"/>
                </a:solidFill>
              </a:rPr>
              <a:t>You should search different sources before you are sure of an answer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600" dirty="0" smtClean="0">
                <a:solidFill>
                  <a:srgbClr val="0070C0"/>
                </a:solidFill>
              </a:rPr>
              <a:t>E-bullying is when people send bad messages or swear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600" dirty="0" smtClean="0">
                <a:solidFill>
                  <a:srgbClr val="0070C0"/>
                </a:solidFill>
              </a:rPr>
              <a:t>E-bullying can make you worried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600" dirty="0" smtClean="0">
                <a:solidFill>
                  <a:srgbClr val="0070C0"/>
                </a:solidFill>
              </a:rPr>
              <a:t>E-bullying happens in private chats when you play a game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600" dirty="0" smtClean="0">
                <a:solidFill>
                  <a:srgbClr val="0070C0"/>
                </a:solidFill>
              </a:rPr>
              <a:t>E-bullying is stopped by maybe blocking or not responding to them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600" dirty="0">
              <a:solidFill>
                <a:srgbClr val="FFFF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56682" y="-27384"/>
            <a:ext cx="703064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How to use the Internet</a:t>
            </a:r>
            <a:endParaRPr lang="en-GB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1030" name="Picture 6" descr="C:\Program Files\Microsoft Office\MEDIA\CAGCAT10\j0285750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-324544" y="0"/>
            <a:ext cx="1475656" cy="9068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6" descr="C:\Program Files\Microsoft Office\MEDIA\CAGCAT10\j0285750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-324544" y="5923416"/>
            <a:ext cx="1475656" cy="9068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6" descr="C:\Program Files\Microsoft Office\MEDIA\CAGCAT10\j0285750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4896" y="-10898"/>
            <a:ext cx="1475656" cy="9068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6" descr="C:\Program Files\Microsoft Office\MEDIA\CAGCAT10\j0285750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2888" y="5896032"/>
            <a:ext cx="1475656" cy="9068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 rot="19360780">
            <a:off x="-2546092" y="2564904"/>
            <a:ext cx="35414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19" name="Rectangle 18"/>
          <p:cNvSpPr/>
          <p:nvPr/>
        </p:nvSpPr>
        <p:spPr>
          <a:xfrm>
            <a:off x="1331640" y="5805264"/>
            <a:ext cx="6661248" cy="49244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600" b="1" spc="30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By Giulio</a:t>
            </a:r>
            <a:endParaRPr lang="en-US" sz="26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51767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71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y5</dc:creator>
  <cp:lastModifiedBy>Sarah Gough</cp:lastModifiedBy>
  <cp:revision>7</cp:revision>
  <dcterms:created xsi:type="dcterms:W3CDTF">2015-01-15T13:26:30Z</dcterms:created>
  <dcterms:modified xsi:type="dcterms:W3CDTF">2015-01-15T14:21:38Z</dcterms:modified>
</cp:coreProperties>
</file>