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58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33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56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61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29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8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41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77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23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71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0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D38B4-CB3E-4DD2-ADF2-6B267DCA3F16}" type="datetimeFigureOut">
              <a:rPr lang="en-GB" smtClean="0"/>
              <a:t>24/11/2016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7A7C-2043-4B04-8F6F-D24BB0B53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Pooh" panose="00000400000000000000" pitchFamily="2" charset="0"/>
              </a:rPr>
              <a:t>Picture Frame Stands</a:t>
            </a:r>
            <a:endParaRPr lang="en-GB" dirty="0">
              <a:latin typeface="Pooh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210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8938999_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13" y="0"/>
            <a:ext cx="73691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49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aller_large_frame_stand_detail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00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ke-Easel-11-251x30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88" y="0"/>
            <a:ext cx="5737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638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frame_fig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3" y="0"/>
            <a:ext cx="8967787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639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titled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5" y="0"/>
            <a:ext cx="520065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8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Picture Frame Stands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 Frame Stands</dc:title>
  <dc:creator>KGranville</dc:creator>
  <cp:lastModifiedBy>KGranville</cp:lastModifiedBy>
  <cp:revision>2</cp:revision>
  <dcterms:created xsi:type="dcterms:W3CDTF">2015-11-29T18:33:00Z</dcterms:created>
  <dcterms:modified xsi:type="dcterms:W3CDTF">2016-11-24T22:02:53Z</dcterms:modified>
</cp:coreProperties>
</file>