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6" y="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BDB556-5643-40A1-90ED-54F6BA07BE41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8227CB-AC02-4FF7-A6D9-815F2797CBE0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9600" dirty="0" smtClean="0"/>
              <a:t>Writing</a:t>
            </a:r>
            <a:endParaRPr lang="en-GB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192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End of year expectations – </a:t>
            </a:r>
            <a:br>
              <a:rPr lang="en-GB" dirty="0" smtClean="0"/>
            </a:br>
            <a:r>
              <a:rPr lang="en-GB" dirty="0" smtClean="0"/>
              <a:t>Early Learning Goals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Children use their phonic knowledge to write words in ways which match their spoken sounds</a:t>
            </a:r>
          </a:p>
          <a:p>
            <a:r>
              <a:rPr lang="en-GB" dirty="0" smtClean="0">
                <a:latin typeface="+mj-lt"/>
              </a:rPr>
              <a:t>They also write some irregular common words</a:t>
            </a:r>
          </a:p>
          <a:p>
            <a:r>
              <a:rPr lang="en-GB" dirty="0" smtClean="0">
                <a:latin typeface="+mj-lt"/>
              </a:rPr>
              <a:t>They write simple sentences that can be read by themselves and others</a:t>
            </a:r>
          </a:p>
          <a:p>
            <a:r>
              <a:rPr lang="en-GB" dirty="0" smtClean="0">
                <a:latin typeface="+mj-lt"/>
              </a:rPr>
              <a:t>Some words are spelt correctly and others are phonetically plausible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382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How do we prepare to write?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Mark making</a:t>
            </a:r>
          </a:p>
          <a:p>
            <a:r>
              <a:rPr lang="en-GB" dirty="0" smtClean="0">
                <a:latin typeface="+mj-lt"/>
              </a:rPr>
              <a:t>Dough disco</a:t>
            </a:r>
          </a:p>
          <a:p>
            <a:r>
              <a:rPr lang="en-GB" dirty="0" smtClean="0">
                <a:latin typeface="+mj-lt"/>
              </a:rPr>
              <a:t>Funky fingers</a:t>
            </a:r>
          </a:p>
          <a:p>
            <a:r>
              <a:rPr lang="en-GB" dirty="0" smtClean="0">
                <a:latin typeface="+mj-lt"/>
              </a:rPr>
              <a:t>Writing opportunities in continuous provision</a:t>
            </a:r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Child-initiated writing</a:t>
            </a:r>
          </a:p>
        </p:txBody>
      </p:sp>
    </p:spTree>
    <p:extLst>
      <p:ext uri="{BB962C8B-B14F-4D97-AF65-F5344CB8AC3E}">
        <p14:creationId xmlns:p14="http://schemas.microsoft.com/office/powerpoint/2010/main" val="343032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How do we teach and practise writing?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Phonics</a:t>
            </a:r>
          </a:p>
          <a:p>
            <a:r>
              <a:rPr lang="en-GB" dirty="0" smtClean="0">
                <a:latin typeface="+mj-lt"/>
              </a:rPr>
              <a:t>Word of the week</a:t>
            </a:r>
          </a:p>
          <a:p>
            <a:r>
              <a:rPr lang="en-GB" dirty="0" smtClean="0">
                <a:latin typeface="+mj-lt"/>
              </a:rPr>
              <a:t>Weekly writing activity</a:t>
            </a:r>
          </a:p>
          <a:p>
            <a:r>
              <a:rPr lang="en-GB" dirty="0" smtClean="0">
                <a:latin typeface="+mj-lt"/>
              </a:rPr>
              <a:t>My News writing</a:t>
            </a:r>
          </a:p>
          <a:p>
            <a:r>
              <a:rPr lang="en-GB" dirty="0" smtClean="0">
                <a:latin typeface="+mj-lt"/>
              </a:rPr>
              <a:t>Handwriting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782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Handwriting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Pencil grip</a:t>
            </a:r>
          </a:p>
          <a:p>
            <a:r>
              <a:rPr lang="en-GB" dirty="0" smtClean="0">
                <a:latin typeface="+mj-lt"/>
              </a:rPr>
              <a:t>Correct letter formation</a:t>
            </a:r>
          </a:p>
          <a:p>
            <a:r>
              <a:rPr lang="en-GB" dirty="0" smtClean="0">
                <a:latin typeface="+mj-lt"/>
              </a:rPr>
              <a:t>Capital and lower case letters</a:t>
            </a:r>
          </a:p>
          <a:p>
            <a:r>
              <a:rPr lang="en-GB" dirty="0" smtClean="0">
                <a:latin typeface="+mj-lt"/>
              </a:rPr>
              <a:t>Cursive writing style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545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How you can help at home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Opportunities for mark making</a:t>
            </a:r>
          </a:p>
          <a:p>
            <a:r>
              <a:rPr lang="en-GB" dirty="0" smtClean="0">
                <a:latin typeface="+mj-lt"/>
              </a:rPr>
              <a:t>Reinforce correct pencil grip</a:t>
            </a:r>
          </a:p>
          <a:p>
            <a:r>
              <a:rPr lang="en-GB" dirty="0" smtClean="0">
                <a:latin typeface="+mj-lt"/>
              </a:rPr>
              <a:t>Practice writing name</a:t>
            </a:r>
          </a:p>
          <a:p>
            <a:r>
              <a:rPr lang="en-GB" dirty="0" smtClean="0">
                <a:latin typeface="+mj-lt"/>
              </a:rPr>
              <a:t>Encourage correct spelling of high frequency words</a:t>
            </a:r>
          </a:p>
          <a:p>
            <a:r>
              <a:rPr lang="en-GB" dirty="0" smtClean="0">
                <a:latin typeface="+mj-lt"/>
              </a:rPr>
              <a:t>Correct use of capital letters and lower case letters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7067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132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Writing</vt:lpstr>
      <vt:lpstr> End of year expectations –  Early Learning Goals</vt:lpstr>
      <vt:lpstr>How do we prepare to write?</vt:lpstr>
      <vt:lpstr>How do we teach and practise writing?</vt:lpstr>
      <vt:lpstr>Handwriting</vt:lpstr>
      <vt:lpstr>How you can help at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fgresty</dc:creator>
  <cp:lastModifiedBy>fgresty</cp:lastModifiedBy>
  <cp:revision>6</cp:revision>
  <dcterms:created xsi:type="dcterms:W3CDTF">2016-09-20T13:50:35Z</dcterms:created>
  <dcterms:modified xsi:type="dcterms:W3CDTF">2018-09-24T10:58:52Z</dcterms:modified>
</cp:coreProperties>
</file>