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5" r:id="rId1"/>
    <p:sldMasterId id="2147483666" r:id="rId2"/>
  </p:sldMasterIdLst>
  <p:notesMasterIdLst>
    <p:notesMasterId r:id="rId5"/>
  </p:notesMasterIdLst>
  <p:sldIdLst>
    <p:sldId id="257" r:id="rId3"/>
    <p:sldId id="258" r:id="rId4"/>
  </p:sldIdLst>
  <p:sldSz cx="7559675" cy="1069181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840D5AC-0AE9-42C2-A4AB-36E359049588}">
  <a:tblStyle styleId="{9840D5AC-0AE9-42C2-A4AB-36E35904958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26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f4df5d7357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1f4df5d7357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27996905f60_0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27996905f60_0_1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tionalarchives.gov.uk/doc/open-government-licence/version/3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hyperlink" Target="https://www.thenational.academy/legal/terms-and-conditions" TargetMode="Externa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hyperlink" Target="https://www.thenational.academy/legal/terms-and-conditions" TargetMode="External"/><Relationship Id="rId5" Type="http://schemas.openxmlformats.org/officeDocument/2006/relationships/hyperlink" Target="https://www.nationalarchives.gov.uk/doc/open-government-licence/version/3/" TargetMode="Externa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hyperlink" Target="https://www.thenational.academy/legal/terms-and-conditions" TargetMode="External"/><Relationship Id="rId5" Type="http://schemas.openxmlformats.org/officeDocument/2006/relationships/hyperlink" Target="https://www.nationalarchives.gov.uk/doc/open-government-licence/version/3/" TargetMode="Externa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tionalarchives.gov.uk/doc/open-government-licence/version/3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hyperlink" Target="https://www.thenational.academy/legal/terms-and-conditions" TargetMode="Externa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hyperlink" Target="https://www.thenational.academy/legal/terms-and-conditions" TargetMode="External"/><Relationship Id="rId5" Type="http://schemas.openxmlformats.org/officeDocument/2006/relationships/hyperlink" Target="https://www.nationalarchives.gov.uk/doc/open-government-licence/version/3/" TargetMode="Externa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 FRONT COL 1">
  <p:cSld name="SECTION_HEADER_1_1_1_1_1_1_1_1_1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68000" y="266700"/>
            <a:ext cx="6624000" cy="432000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Lexend"/>
              <a:buNone/>
              <a:defRPr sz="1800" b="1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68000" y="9981175"/>
            <a:ext cx="5898900" cy="360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900"/>
              <a:buFont typeface="Lexend"/>
              <a:buNone/>
              <a:defRPr sz="9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2" name="Google Shape;12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886512" y="10041210"/>
            <a:ext cx="181075" cy="2462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2"/>
          <p:cNvPicPr preferRelativeResize="0"/>
          <p:nvPr/>
        </p:nvPicPr>
        <p:blipFill rotWithShape="1">
          <a:blip r:embed="rId3">
            <a:alphaModFix/>
          </a:blip>
          <a:srcRect l="4603" r="4603"/>
          <a:stretch/>
        </p:blipFill>
        <p:spPr>
          <a:xfrm>
            <a:off x="466825" y="698750"/>
            <a:ext cx="6623999" cy="756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" name="Google Shape;14;p2"/>
          <p:cNvGrpSpPr/>
          <p:nvPr/>
        </p:nvGrpSpPr>
        <p:grpSpPr>
          <a:xfrm>
            <a:off x="466900" y="962525"/>
            <a:ext cx="2953057" cy="162000"/>
            <a:chOff x="466900" y="962525"/>
            <a:chExt cx="2953057" cy="162000"/>
          </a:xfrm>
        </p:grpSpPr>
        <p:sp>
          <p:nvSpPr>
            <p:cNvPr id="15" name="Google Shape;15;p2"/>
            <p:cNvSpPr txBox="1"/>
            <p:nvPr/>
          </p:nvSpPr>
          <p:spPr>
            <a:xfrm>
              <a:off x="466900" y="962525"/>
              <a:ext cx="2953057" cy="153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000" b="1">
                  <a:solidFill>
                    <a:schemeClr val="dk2"/>
                  </a:solidFill>
                  <a:latin typeface="Lexend"/>
                  <a:ea typeface="Lexend"/>
                  <a:cs typeface="Lexend"/>
                  <a:sym typeface="Lexend"/>
                </a:rPr>
                <a:t>Name: </a:t>
              </a:r>
              <a:endParaRPr sz="1000" b="1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endParaRPr>
            </a:p>
          </p:txBody>
        </p:sp>
        <p:cxnSp>
          <p:nvCxnSpPr>
            <p:cNvPr id="16" name="Google Shape;16;p2"/>
            <p:cNvCxnSpPr/>
            <p:nvPr/>
          </p:nvCxnSpPr>
          <p:spPr>
            <a:xfrm rot="10800000" flipH="1">
              <a:off x="943904" y="1116425"/>
              <a:ext cx="1998900" cy="81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8">
          <p15:clr>
            <a:srgbClr val="D9D9D9"/>
          </p15:clr>
        </p15:guide>
        <p15:guide id="2" orient="horz" pos="544">
          <p15:clr>
            <a:srgbClr val="D9D9D9"/>
          </p15:clr>
        </p15:guide>
        <p15:guide id="3" orient="horz" pos="1916">
          <p15:clr>
            <a:srgbClr val="D9D9D9"/>
          </p15:clr>
        </p15:guide>
        <p15:guide id="4" orient="horz" pos="3368">
          <p15:clr>
            <a:srgbClr val="D9D9D9"/>
          </p15:clr>
        </p15:guide>
        <p15:guide id="5" orient="horz" pos="4762">
          <p15:clr>
            <a:srgbClr val="D9D9D9"/>
          </p15:clr>
        </p15:guide>
        <p15:guide id="6" pos="295">
          <p15:clr>
            <a:srgbClr val="FF0000"/>
          </p15:clr>
        </p15:guide>
        <p15:guide id="7" pos="4467">
          <p15:clr>
            <a:srgbClr val="FF0000"/>
          </p15:clr>
        </p15:guide>
        <p15:guide id="8" pos="1519">
          <p15:clr>
            <a:srgbClr val="D9D9D9"/>
          </p15:clr>
        </p15:guide>
        <p15:guide id="9" pos="1764">
          <p15:clr>
            <a:srgbClr val="D9D9D9"/>
          </p15:clr>
        </p15:guide>
        <p15:guide id="10" pos="3243">
          <p15:clr>
            <a:srgbClr val="D9D9D9"/>
          </p15:clr>
        </p15:guide>
        <p15:guide id="11" pos="2998">
          <p15:clr>
            <a:srgbClr val="D9D9D9"/>
          </p15:clr>
        </p15:guide>
        <p15:guide id="12" pos="3120">
          <p15:clr>
            <a:srgbClr val="D9D9D9"/>
          </p15:clr>
        </p15:guide>
        <p15:guide id="13" pos="1642">
          <p15:clr>
            <a:srgbClr val="D9D9D9"/>
          </p15:clr>
        </p15:guide>
        <p15:guide id="14" pos="2381">
          <p15:clr>
            <a:srgbClr val="D9D9D9"/>
          </p15:clr>
        </p15:guide>
        <p15:guide id="15" pos="2154">
          <p15:clr>
            <a:srgbClr val="FF0000"/>
          </p15:clr>
        </p15:guide>
        <p15:guide id="16" pos="2608">
          <p15:clr>
            <a:srgbClr val="FF0000"/>
          </p15:clr>
        </p15:guide>
        <p15:guide id="17" orient="horz" pos="227">
          <p15:clr>
            <a:srgbClr val="FF000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.1 Last page">
  <p:cSld name="SECTION_HEADER_1_1_1_1_1_1_1_1_1_1_1_2_1_1_1_1_1_1_1_1_1_3">
    <p:bg>
      <p:bgPr>
        <a:solidFill>
          <a:schemeClr val="lt1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910937" y="9972010"/>
            <a:ext cx="181075" cy="246288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3"/>
          <p:cNvSpPr txBox="1">
            <a:spLocks noGrp="1"/>
          </p:cNvSpPr>
          <p:nvPr>
            <p:ph type="sldNum" idx="12"/>
          </p:nvPr>
        </p:nvSpPr>
        <p:spPr>
          <a:xfrm>
            <a:off x="6352325" y="9972000"/>
            <a:ext cx="483300" cy="2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2pPr>
            <a:lvl3pPr lvl="2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3pPr>
            <a:lvl4pPr lvl="3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4pPr>
            <a:lvl5pPr lvl="4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5pPr>
            <a:lvl6pPr lvl="5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6pPr>
            <a:lvl7pPr lvl="6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7pPr>
            <a:lvl8pPr lvl="7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8pPr>
            <a:lvl9pPr lvl="8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92" name="Google Shape;92;p13"/>
          <p:cNvSpPr txBox="1"/>
          <p:nvPr/>
        </p:nvSpPr>
        <p:spPr>
          <a:xfrm>
            <a:off x="6366900" y="360000"/>
            <a:ext cx="7266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 b="1">
                <a:latin typeface="Lexend"/>
                <a:ea typeface="Lexend"/>
                <a:cs typeface="Lexend"/>
                <a:sym typeface="Lexend"/>
              </a:rPr>
              <a:t>Worksheet</a:t>
            </a:r>
            <a:endParaRPr sz="900" b="1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3" name="Google Shape;93;p13"/>
          <p:cNvSpPr txBox="1">
            <a:spLocks noGrp="1"/>
          </p:cNvSpPr>
          <p:nvPr>
            <p:ph type="subTitle" idx="1"/>
          </p:nvPr>
        </p:nvSpPr>
        <p:spPr>
          <a:xfrm>
            <a:off x="466825" y="360000"/>
            <a:ext cx="5779200" cy="246300"/>
          </a:xfrm>
          <a:prstGeom prst="rect">
            <a:avLst/>
          </a:prstGeom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900"/>
              <a:buFont typeface="Lexend"/>
              <a:buNone/>
              <a:defRPr sz="9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subTitle" idx="2"/>
          </p:nvPr>
        </p:nvSpPr>
        <p:spPr>
          <a:xfrm>
            <a:off x="3875675" y="9972000"/>
            <a:ext cx="2722800" cy="16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75756"/>
              </a:buClr>
              <a:buSzPts val="900"/>
              <a:buNone/>
              <a:defRPr sz="900">
                <a:solidFill>
                  <a:srgbClr val="57575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endParaRPr/>
          </a:p>
        </p:txBody>
      </p:sp>
      <p:sp>
        <p:nvSpPr>
          <p:cNvPr id="95" name="Google Shape;95;p13"/>
          <p:cNvSpPr txBox="1"/>
          <p:nvPr/>
        </p:nvSpPr>
        <p:spPr>
          <a:xfrm>
            <a:off x="391800" y="10152000"/>
            <a:ext cx="6367500" cy="1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900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Licensed on the </a:t>
            </a:r>
            <a:r>
              <a:rPr lang="en-GB" sz="900" u="sng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Open Government Licence v3.0</a:t>
            </a:r>
            <a:r>
              <a:rPr lang="en-GB" sz="900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, except where otherwise stated. See </a:t>
            </a:r>
            <a:r>
              <a:rPr lang="en-GB" sz="900" u="sng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Oak terms &amp; conditions</a:t>
            </a:r>
            <a:r>
              <a:rPr lang="en-GB" sz="900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.</a:t>
            </a:r>
            <a:endParaRPr sz="900">
              <a:solidFill>
                <a:srgbClr val="575756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394350" y="9972000"/>
            <a:ext cx="4069800" cy="1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900" b="1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© Oak National Academy 2024</a:t>
            </a:r>
            <a:r>
              <a:rPr lang="en-GB" sz="900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. Produced in partnership with</a:t>
            </a:r>
            <a:endParaRPr sz="900">
              <a:solidFill>
                <a:srgbClr val="575756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D9D9D9"/>
          </p15:clr>
        </p15:guide>
        <p15:guide id="2" orient="horz" pos="544">
          <p15:clr>
            <a:srgbClr val="D9D9D9"/>
          </p15:clr>
        </p15:guide>
        <p15:guide id="3" orient="horz" pos="1916">
          <p15:clr>
            <a:srgbClr val="D9D9D9"/>
          </p15:clr>
        </p15:guide>
        <p15:guide id="4" orient="horz" pos="3368">
          <p15:clr>
            <a:srgbClr val="D9D9D9"/>
          </p15:clr>
        </p15:guide>
        <p15:guide id="5" orient="horz" pos="4762">
          <p15:clr>
            <a:srgbClr val="D9D9D9"/>
          </p15:clr>
        </p15:guide>
        <p15:guide id="6" orient="horz" pos="6282">
          <p15:clr>
            <a:srgbClr val="D9D9D9"/>
          </p15:clr>
        </p15:guide>
        <p15:guide id="7" pos="295">
          <p15:clr>
            <a:srgbClr val="FF0000"/>
          </p15:clr>
        </p15:guide>
        <p15:guide id="8" pos="4467">
          <p15:clr>
            <a:srgbClr val="FF0000"/>
          </p15:clr>
        </p15:guide>
        <p15:guide id="9" pos="1519">
          <p15:clr>
            <a:srgbClr val="D9D9D9"/>
          </p15:clr>
        </p15:guide>
        <p15:guide id="10" pos="1764">
          <p15:clr>
            <a:srgbClr val="D9D9D9"/>
          </p15:clr>
        </p15:guide>
        <p15:guide id="11" pos="3243">
          <p15:clr>
            <a:srgbClr val="D9D9D9"/>
          </p15:clr>
        </p15:guide>
        <p15:guide id="12" pos="2998">
          <p15:clr>
            <a:srgbClr val="D9D9D9"/>
          </p15:clr>
        </p15:guide>
        <p15:guide id="13" pos="3120">
          <p15:clr>
            <a:srgbClr val="D9D9D9"/>
          </p15:clr>
        </p15:guide>
        <p15:guide id="14" pos="1642">
          <p15:clr>
            <a:srgbClr val="D9D9D9"/>
          </p15:clr>
        </p15:guide>
        <p15:guide id="15" pos="2381">
          <p15:clr>
            <a:srgbClr val="D9D9D9"/>
          </p15:clr>
        </p15:guide>
        <p15:guide id="16" pos="2154">
          <p15:clr>
            <a:srgbClr val="FF0000"/>
          </p15:clr>
        </p15:guide>
        <p15:guide id="17" pos="2608">
          <p15:clr>
            <a:srgbClr val="FF0000"/>
          </p15:clr>
        </p15:guide>
        <p15:guide id="18" orient="horz" pos="227">
          <p15:clr>
            <a:srgbClr val="FF000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.0 Single page worksheet">
  <p:cSld name="SECTION_HEADER_1_1_1_1_1_1_1_1_1_1_1_2_1_1_1_1_1_2">
    <p:bg>
      <p:bgPr>
        <a:solidFill>
          <a:schemeClr val="lt1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1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910937" y="9972010"/>
            <a:ext cx="181075" cy="246288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4"/>
          <p:cNvSpPr txBox="1">
            <a:spLocks noGrp="1"/>
          </p:cNvSpPr>
          <p:nvPr>
            <p:ph type="sldNum" idx="12"/>
          </p:nvPr>
        </p:nvSpPr>
        <p:spPr>
          <a:xfrm>
            <a:off x="6352325" y="9972000"/>
            <a:ext cx="483300" cy="2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2pPr>
            <a:lvl3pPr lvl="2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3pPr>
            <a:lvl4pPr lvl="3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4pPr>
            <a:lvl5pPr lvl="4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5pPr>
            <a:lvl6pPr lvl="5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6pPr>
            <a:lvl7pPr lvl="6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7pPr>
            <a:lvl8pPr lvl="7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8pPr>
            <a:lvl9pPr lvl="8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00" name="Google Shape;100;p14"/>
          <p:cNvSpPr txBox="1">
            <a:spLocks noGrp="1"/>
          </p:cNvSpPr>
          <p:nvPr>
            <p:ph type="title"/>
          </p:nvPr>
        </p:nvSpPr>
        <p:spPr>
          <a:xfrm>
            <a:off x="468000" y="864000"/>
            <a:ext cx="6624000" cy="360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pic>
        <p:nvPicPr>
          <p:cNvPr id="101" name="Google Shape;10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8000" y="1242003"/>
            <a:ext cx="6624000" cy="6624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4"/>
          <p:cNvSpPr txBox="1"/>
          <p:nvPr/>
        </p:nvSpPr>
        <p:spPr>
          <a:xfrm>
            <a:off x="466825" y="360000"/>
            <a:ext cx="23340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latin typeface="Lexend"/>
                <a:ea typeface="Lexend"/>
                <a:cs typeface="Lexend"/>
                <a:sym typeface="Lexend"/>
              </a:rPr>
              <a:t>Name</a:t>
            </a:r>
            <a:r>
              <a:rPr lang="en-GB" b="1">
                <a:latin typeface="Lexend"/>
                <a:ea typeface="Lexend"/>
                <a:cs typeface="Lexend"/>
                <a:sym typeface="Lexend"/>
              </a:rPr>
              <a:t>:</a:t>
            </a:r>
            <a:endParaRPr b="1"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103" name="Google Shape;103;p14"/>
          <p:cNvCxnSpPr/>
          <p:nvPr/>
        </p:nvCxnSpPr>
        <p:spPr>
          <a:xfrm>
            <a:off x="987525" y="610425"/>
            <a:ext cx="1813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04" name="Google Shape;10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22275" y="215699"/>
            <a:ext cx="504000" cy="5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4"/>
          <p:cNvSpPr txBox="1"/>
          <p:nvPr/>
        </p:nvSpPr>
        <p:spPr>
          <a:xfrm>
            <a:off x="6189000" y="360000"/>
            <a:ext cx="9030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latin typeface="Lexend"/>
                <a:ea typeface="Lexend"/>
                <a:cs typeface="Lexend"/>
                <a:sym typeface="Lexend"/>
              </a:rPr>
              <a:t>Worksheet</a:t>
            </a:r>
            <a:endParaRPr b="1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6" name="Google Shape;106;p14"/>
          <p:cNvSpPr txBox="1">
            <a:spLocks noGrp="1"/>
          </p:cNvSpPr>
          <p:nvPr>
            <p:ph type="subTitle" idx="1"/>
          </p:nvPr>
        </p:nvSpPr>
        <p:spPr>
          <a:xfrm>
            <a:off x="3875675" y="9972000"/>
            <a:ext cx="2722800" cy="16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75756"/>
              </a:buClr>
              <a:buSzPts val="900"/>
              <a:buNone/>
              <a:defRPr sz="900">
                <a:solidFill>
                  <a:srgbClr val="57575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endParaRPr/>
          </a:p>
        </p:txBody>
      </p:sp>
      <p:sp>
        <p:nvSpPr>
          <p:cNvPr id="107" name="Google Shape;107;p14"/>
          <p:cNvSpPr txBox="1"/>
          <p:nvPr/>
        </p:nvSpPr>
        <p:spPr>
          <a:xfrm>
            <a:off x="391800" y="10152000"/>
            <a:ext cx="6367500" cy="1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900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Licensed on the </a:t>
            </a:r>
            <a:r>
              <a:rPr lang="en-GB" sz="900" u="sng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  <a:hlinkClick r:id="rId5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Open Government Licence v3.0</a:t>
            </a:r>
            <a:r>
              <a:rPr lang="en-GB" sz="900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, except where otherwise stated. See </a:t>
            </a:r>
            <a:r>
              <a:rPr lang="en-GB" sz="900" u="sng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  <a:hlinkClick r:id="rId6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Oak terms &amp; conditions</a:t>
            </a:r>
            <a:r>
              <a:rPr lang="en-GB" sz="900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.</a:t>
            </a:r>
            <a:endParaRPr sz="900">
              <a:solidFill>
                <a:srgbClr val="575756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8" name="Google Shape;108;p14"/>
          <p:cNvSpPr txBox="1"/>
          <p:nvPr/>
        </p:nvSpPr>
        <p:spPr>
          <a:xfrm>
            <a:off x="394350" y="9972000"/>
            <a:ext cx="4069800" cy="1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900" b="1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© Oak National Academy 2024</a:t>
            </a:r>
            <a:r>
              <a:rPr lang="en-GB" sz="900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. Produced in partnership with</a:t>
            </a:r>
            <a:endParaRPr sz="900">
              <a:solidFill>
                <a:srgbClr val="575756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D9D9D9"/>
          </p15:clr>
        </p15:guide>
        <p15:guide id="2" orient="horz" pos="544">
          <p15:clr>
            <a:srgbClr val="D9D9D9"/>
          </p15:clr>
        </p15:guide>
        <p15:guide id="3" orient="horz" pos="1916">
          <p15:clr>
            <a:srgbClr val="D9D9D9"/>
          </p15:clr>
        </p15:guide>
        <p15:guide id="4" orient="horz" pos="3368">
          <p15:clr>
            <a:srgbClr val="D9D9D9"/>
          </p15:clr>
        </p15:guide>
        <p15:guide id="5" orient="horz" pos="4762">
          <p15:clr>
            <a:srgbClr val="D9D9D9"/>
          </p15:clr>
        </p15:guide>
        <p15:guide id="6" orient="horz" pos="6282">
          <p15:clr>
            <a:srgbClr val="D9D9D9"/>
          </p15:clr>
        </p15:guide>
        <p15:guide id="7" pos="295">
          <p15:clr>
            <a:srgbClr val="FF0000"/>
          </p15:clr>
        </p15:guide>
        <p15:guide id="8" pos="4467">
          <p15:clr>
            <a:srgbClr val="FF0000"/>
          </p15:clr>
        </p15:guide>
        <p15:guide id="9" pos="1519">
          <p15:clr>
            <a:srgbClr val="D9D9D9"/>
          </p15:clr>
        </p15:guide>
        <p15:guide id="10" pos="1764">
          <p15:clr>
            <a:srgbClr val="D9D9D9"/>
          </p15:clr>
        </p15:guide>
        <p15:guide id="11" pos="3243">
          <p15:clr>
            <a:srgbClr val="D9D9D9"/>
          </p15:clr>
        </p15:guide>
        <p15:guide id="12" pos="2998">
          <p15:clr>
            <a:srgbClr val="D9D9D9"/>
          </p15:clr>
        </p15:guide>
        <p15:guide id="13" pos="3120">
          <p15:clr>
            <a:srgbClr val="D9D9D9"/>
          </p15:clr>
        </p15:guide>
        <p15:guide id="14" pos="1642">
          <p15:clr>
            <a:srgbClr val="D9D9D9"/>
          </p15:clr>
        </p15:guide>
        <p15:guide id="15" pos="2381">
          <p15:clr>
            <a:srgbClr val="D9D9D9"/>
          </p15:clr>
        </p15:guide>
        <p15:guide id="16" pos="2154">
          <p15:clr>
            <a:srgbClr val="FF0000"/>
          </p15:clr>
        </p15:guide>
        <p15:guide id="17" pos="2608">
          <p15:clr>
            <a:srgbClr val="FF0000"/>
          </p15:clr>
        </p15:guide>
        <p15:guide id="18" orient="horz" pos="227">
          <p15:clr>
            <a:srgbClr val="FF000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.1 Single page worksheet with long title">
  <p:cSld name="SECTION_HEADER_1_1_1_1_1_1_1_1_1_1_1_2_1_1_1_1_1_1_1">
    <p:bg>
      <p:bgPr>
        <a:solidFill>
          <a:schemeClr val="lt1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1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910937" y="9972010"/>
            <a:ext cx="181075" cy="246288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5"/>
          <p:cNvSpPr txBox="1">
            <a:spLocks noGrp="1"/>
          </p:cNvSpPr>
          <p:nvPr>
            <p:ph type="sldNum" idx="12"/>
          </p:nvPr>
        </p:nvSpPr>
        <p:spPr>
          <a:xfrm>
            <a:off x="6352325" y="9972000"/>
            <a:ext cx="483300" cy="2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2pPr>
            <a:lvl3pPr lvl="2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3pPr>
            <a:lvl4pPr lvl="3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4pPr>
            <a:lvl5pPr lvl="4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5pPr>
            <a:lvl6pPr lvl="5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6pPr>
            <a:lvl7pPr lvl="6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7pPr>
            <a:lvl8pPr lvl="7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8pPr>
            <a:lvl9pPr lvl="8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2" name="Google Shape;112;p15"/>
          <p:cNvSpPr txBox="1">
            <a:spLocks noGrp="1"/>
          </p:cNvSpPr>
          <p:nvPr>
            <p:ph type="title"/>
          </p:nvPr>
        </p:nvSpPr>
        <p:spPr>
          <a:xfrm>
            <a:off x="468000" y="864000"/>
            <a:ext cx="6624000" cy="360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pic>
        <p:nvPicPr>
          <p:cNvPr id="113" name="Google Shape;11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8000" y="1543153"/>
            <a:ext cx="6624000" cy="6624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5"/>
          <p:cNvSpPr txBox="1"/>
          <p:nvPr/>
        </p:nvSpPr>
        <p:spPr>
          <a:xfrm>
            <a:off x="466825" y="360000"/>
            <a:ext cx="23340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latin typeface="Lexend"/>
                <a:ea typeface="Lexend"/>
                <a:cs typeface="Lexend"/>
                <a:sym typeface="Lexend"/>
              </a:rPr>
              <a:t>Name</a:t>
            </a:r>
            <a:r>
              <a:rPr lang="en-GB" b="1">
                <a:latin typeface="Lexend"/>
                <a:ea typeface="Lexend"/>
                <a:cs typeface="Lexend"/>
                <a:sym typeface="Lexend"/>
              </a:rPr>
              <a:t>:</a:t>
            </a:r>
            <a:endParaRPr b="1"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115" name="Google Shape;115;p15"/>
          <p:cNvCxnSpPr/>
          <p:nvPr/>
        </p:nvCxnSpPr>
        <p:spPr>
          <a:xfrm>
            <a:off x="987525" y="610425"/>
            <a:ext cx="1813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16" name="Google Shape;11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22275" y="215699"/>
            <a:ext cx="504000" cy="5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5"/>
          <p:cNvSpPr txBox="1"/>
          <p:nvPr/>
        </p:nvSpPr>
        <p:spPr>
          <a:xfrm>
            <a:off x="6189000" y="360000"/>
            <a:ext cx="9030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latin typeface="Lexend"/>
                <a:ea typeface="Lexend"/>
                <a:cs typeface="Lexend"/>
                <a:sym typeface="Lexend"/>
              </a:rPr>
              <a:t>Worksheet</a:t>
            </a:r>
            <a:endParaRPr b="1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8" name="Google Shape;118;p15"/>
          <p:cNvSpPr txBox="1">
            <a:spLocks noGrp="1"/>
          </p:cNvSpPr>
          <p:nvPr>
            <p:ph type="subTitle" idx="1"/>
          </p:nvPr>
        </p:nvSpPr>
        <p:spPr>
          <a:xfrm>
            <a:off x="3875675" y="9972000"/>
            <a:ext cx="2722800" cy="16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75756"/>
              </a:buClr>
              <a:buSzPts val="900"/>
              <a:buNone/>
              <a:defRPr sz="900">
                <a:solidFill>
                  <a:srgbClr val="57575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endParaRPr/>
          </a:p>
        </p:txBody>
      </p:sp>
      <p:sp>
        <p:nvSpPr>
          <p:cNvPr id="119" name="Google Shape;119;p15"/>
          <p:cNvSpPr txBox="1"/>
          <p:nvPr/>
        </p:nvSpPr>
        <p:spPr>
          <a:xfrm>
            <a:off x="391800" y="10152000"/>
            <a:ext cx="6367500" cy="1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900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Licensed on the </a:t>
            </a:r>
            <a:r>
              <a:rPr lang="en-GB" sz="900" u="sng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  <a:hlinkClick r:id="rId5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Open Government Licence v3.0</a:t>
            </a:r>
            <a:r>
              <a:rPr lang="en-GB" sz="900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, except where otherwise stated. See </a:t>
            </a:r>
            <a:r>
              <a:rPr lang="en-GB" sz="900" u="sng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  <a:hlinkClick r:id="rId6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Oak terms &amp; conditions</a:t>
            </a:r>
            <a:r>
              <a:rPr lang="en-GB" sz="900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.</a:t>
            </a:r>
            <a:endParaRPr sz="900">
              <a:solidFill>
                <a:srgbClr val="575756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0" name="Google Shape;120;p15"/>
          <p:cNvSpPr txBox="1"/>
          <p:nvPr/>
        </p:nvSpPr>
        <p:spPr>
          <a:xfrm>
            <a:off x="394350" y="9972000"/>
            <a:ext cx="4069800" cy="1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900" b="1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© Oak National Academy 2024</a:t>
            </a:r>
            <a:r>
              <a:rPr lang="en-GB" sz="900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. Produced in partnership with</a:t>
            </a:r>
            <a:endParaRPr sz="900">
              <a:solidFill>
                <a:srgbClr val="575756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D9D9D9"/>
          </p15:clr>
        </p15:guide>
        <p15:guide id="2" orient="horz" pos="544">
          <p15:clr>
            <a:srgbClr val="D9D9D9"/>
          </p15:clr>
        </p15:guide>
        <p15:guide id="3" orient="horz" pos="1916">
          <p15:clr>
            <a:srgbClr val="D9D9D9"/>
          </p15:clr>
        </p15:guide>
        <p15:guide id="4" orient="horz" pos="3368">
          <p15:clr>
            <a:srgbClr val="D9D9D9"/>
          </p15:clr>
        </p15:guide>
        <p15:guide id="5" orient="horz" pos="4762">
          <p15:clr>
            <a:srgbClr val="D9D9D9"/>
          </p15:clr>
        </p15:guide>
        <p15:guide id="6" orient="horz" pos="6282">
          <p15:clr>
            <a:srgbClr val="D9D9D9"/>
          </p15:clr>
        </p15:guide>
        <p15:guide id="7" pos="295">
          <p15:clr>
            <a:srgbClr val="FF0000"/>
          </p15:clr>
        </p15:guide>
        <p15:guide id="8" pos="4467">
          <p15:clr>
            <a:srgbClr val="FF0000"/>
          </p15:clr>
        </p15:guide>
        <p15:guide id="9" pos="1519">
          <p15:clr>
            <a:srgbClr val="D9D9D9"/>
          </p15:clr>
        </p15:guide>
        <p15:guide id="10" pos="1764">
          <p15:clr>
            <a:srgbClr val="D9D9D9"/>
          </p15:clr>
        </p15:guide>
        <p15:guide id="11" pos="3243">
          <p15:clr>
            <a:srgbClr val="D9D9D9"/>
          </p15:clr>
        </p15:guide>
        <p15:guide id="12" pos="2998">
          <p15:clr>
            <a:srgbClr val="D9D9D9"/>
          </p15:clr>
        </p15:guide>
        <p15:guide id="13" pos="3120">
          <p15:clr>
            <a:srgbClr val="D9D9D9"/>
          </p15:clr>
        </p15:guide>
        <p15:guide id="14" pos="1642">
          <p15:clr>
            <a:srgbClr val="D9D9D9"/>
          </p15:clr>
        </p15:guide>
        <p15:guide id="15" pos="2381">
          <p15:clr>
            <a:srgbClr val="D9D9D9"/>
          </p15:clr>
        </p15:guide>
        <p15:guide id="16" pos="2154">
          <p15:clr>
            <a:srgbClr val="FF0000"/>
          </p15:clr>
        </p15:guide>
        <p15:guide id="17" pos="2608">
          <p15:clr>
            <a:srgbClr val="FF0000"/>
          </p15:clr>
        </p15:guide>
        <p15:guide id="18" orient="horz" pos="227">
          <p15:clr>
            <a:srgbClr val="FF000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.0 Landscape title page">
  <p:cSld name="SECTION_HEADER_1_1_1_1_1_1_1_1_1_1_1_2_1_1_1_1_1_1_1_1_1_1">
    <p:bg>
      <p:bgPr>
        <a:solidFill>
          <a:schemeClr val="lt1"/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1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-5400000">
            <a:off x="6801934" y="327400"/>
            <a:ext cx="181075" cy="246288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16"/>
          <p:cNvSpPr txBox="1">
            <a:spLocks noGrp="1"/>
          </p:cNvSpPr>
          <p:nvPr>
            <p:ph type="sldNum" idx="12"/>
          </p:nvPr>
        </p:nvSpPr>
        <p:spPr>
          <a:xfrm rot="-5400000">
            <a:off x="6666268" y="719443"/>
            <a:ext cx="483300" cy="2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2pPr>
            <a:lvl3pPr lvl="2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3pPr>
            <a:lvl4pPr lvl="3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4pPr>
            <a:lvl5pPr lvl="4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5pPr>
            <a:lvl6pPr lvl="5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6pPr>
            <a:lvl7pPr lvl="6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7pPr>
            <a:lvl8pPr lvl="7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8pPr>
            <a:lvl9pPr lvl="8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24" name="Google Shape;124;p16"/>
          <p:cNvSpPr txBox="1">
            <a:spLocks noGrp="1"/>
          </p:cNvSpPr>
          <p:nvPr>
            <p:ph type="title"/>
          </p:nvPr>
        </p:nvSpPr>
        <p:spPr>
          <a:xfrm rot="-5400000">
            <a:off x="-3842125" y="5162095"/>
            <a:ext cx="9983700" cy="360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pic>
        <p:nvPicPr>
          <p:cNvPr id="125" name="Google Shape;12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-3612750" y="5310727"/>
            <a:ext cx="9987174" cy="66225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6"/>
          <p:cNvSpPr txBox="1"/>
          <p:nvPr/>
        </p:nvSpPr>
        <p:spPr>
          <a:xfrm rot="-5400000">
            <a:off x="-595236" y="9057311"/>
            <a:ext cx="23340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latin typeface="Lexend"/>
                <a:ea typeface="Lexend"/>
                <a:cs typeface="Lexend"/>
                <a:sym typeface="Lexend"/>
              </a:rPr>
              <a:t>Name</a:t>
            </a:r>
            <a:r>
              <a:rPr lang="en-GB" b="1">
                <a:latin typeface="Lexend"/>
                <a:ea typeface="Lexend"/>
                <a:cs typeface="Lexend"/>
                <a:sym typeface="Lexend"/>
              </a:rPr>
              <a:t>:</a:t>
            </a:r>
            <a:endParaRPr b="1"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127" name="Google Shape;127;p16"/>
          <p:cNvCxnSpPr/>
          <p:nvPr/>
        </p:nvCxnSpPr>
        <p:spPr>
          <a:xfrm rot="-5400000">
            <a:off x="-192111" y="8904711"/>
            <a:ext cx="1813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28" name="Google Shape;128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5400000">
            <a:off x="319763" y="1225736"/>
            <a:ext cx="504000" cy="5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6"/>
          <p:cNvSpPr txBox="1"/>
          <p:nvPr/>
        </p:nvSpPr>
        <p:spPr>
          <a:xfrm rot="-5400000">
            <a:off x="104964" y="719111"/>
            <a:ext cx="9030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latin typeface="Lexend"/>
                <a:ea typeface="Lexend"/>
                <a:cs typeface="Lexend"/>
                <a:sym typeface="Lexend"/>
              </a:rPr>
              <a:t>Worksheet</a:t>
            </a:r>
            <a:endParaRPr b="1"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D9D9D9"/>
          </p15:clr>
        </p15:guide>
        <p15:guide id="2" orient="horz" pos="544">
          <p15:clr>
            <a:srgbClr val="D9D9D9"/>
          </p15:clr>
        </p15:guide>
        <p15:guide id="3" orient="horz" pos="1916">
          <p15:clr>
            <a:srgbClr val="D9D9D9"/>
          </p15:clr>
        </p15:guide>
        <p15:guide id="4" orient="horz" pos="3368">
          <p15:clr>
            <a:srgbClr val="D9D9D9"/>
          </p15:clr>
        </p15:guide>
        <p15:guide id="5" orient="horz" pos="4762">
          <p15:clr>
            <a:srgbClr val="D9D9D9"/>
          </p15:clr>
        </p15:guide>
        <p15:guide id="6" orient="horz" pos="6282">
          <p15:clr>
            <a:srgbClr val="D9D9D9"/>
          </p15:clr>
        </p15:guide>
        <p15:guide id="7" pos="295">
          <p15:clr>
            <a:srgbClr val="FF0000"/>
          </p15:clr>
        </p15:guide>
        <p15:guide id="8" pos="4467">
          <p15:clr>
            <a:srgbClr val="FF0000"/>
          </p15:clr>
        </p15:guide>
        <p15:guide id="9" pos="1519">
          <p15:clr>
            <a:srgbClr val="D9D9D9"/>
          </p15:clr>
        </p15:guide>
        <p15:guide id="10" pos="1764">
          <p15:clr>
            <a:srgbClr val="D9D9D9"/>
          </p15:clr>
        </p15:guide>
        <p15:guide id="11" pos="3243">
          <p15:clr>
            <a:srgbClr val="D9D9D9"/>
          </p15:clr>
        </p15:guide>
        <p15:guide id="12" pos="2998">
          <p15:clr>
            <a:srgbClr val="D9D9D9"/>
          </p15:clr>
        </p15:guide>
        <p15:guide id="13" pos="3120">
          <p15:clr>
            <a:srgbClr val="D9D9D9"/>
          </p15:clr>
        </p15:guide>
        <p15:guide id="14" pos="1642">
          <p15:clr>
            <a:srgbClr val="D9D9D9"/>
          </p15:clr>
        </p15:guide>
        <p15:guide id="15" pos="2381">
          <p15:clr>
            <a:srgbClr val="D9D9D9"/>
          </p15:clr>
        </p15:guide>
        <p15:guide id="16" pos="2154">
          <p15:clr>
            <a:srgbClr val="FF0000"/>
          </p15:clr>
        </p15:guide>
        <p15:guide id="17" pos="2608">
          <p15:clr>
            <a:srgbClr val="FF0000"/>
          </p15:clr>
        </p15:guide>
        <p15:guide id="18" orient="horz" pos="227">
          <p15:clr>
            <a:srgbClr val="FF0000"/>
          </p15:clr>
        </p15:guide>
        <p15:guide id="19" orient="horz" pos="6508">
          <p15:clr>
            <a:srgbClr val="E46962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.1 Landscape middle page">
  <p:cSld name="SECTION_HEADER_1_1_1_1_1_1_1_1_1_1_1_2_1_1_1_1_1_1_1_1_1_1_1">
    <p:bg>
      <p:bgPr>
        <a:solidFill>
          <a:schemeClr val="lt1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1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-5400000">
            <a:off x="6801934" y="327400"/>
            <a:ext cx="181075" cy="246288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17"/>
          <p:cNvSpPr txBox="1">
            <a:spLocks noGrp="1"/>
          </p:cNvSpPr>
          <p:nvPr>
            <p:ph type="sldNum" idx="12"/>
          </p:nvPr>
        </p:nvSpPr>
        <p:spPr>
          <a:xfrm rot="-5400000">
            <a:off x="6666268" y="719443"/>
            <a:ext cx="483300" cy="2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2pPr>
            <a:lvl3pPr lvl="2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3pPr>
            <a:lvl4pPr lvl="3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4pPr>
            <a:lvl5pPr lvl="4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5pPr>
            <a:lvl6pPr lvl="5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6pPr>
            <a:lvl7pPr lvl="6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7pPr>
            <a:lvl8pPr lvl="7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8pPr>
            <a:lvl9pPr lvl="8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33" name="Google Shape;133;p17"/>
          <p:cNvSpPr txBox="1"/>
          <p:nvPr/>
        </p:nvSpPr>
        <p:spPr>
          <a:xfrm rot="-5400000">
            <a:off x="174000" y="654000"/>
            <a:ext cx="7266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 b="1">
                <a:latin typeface="Lexend"/>
                <a:ea typeface="Lexend"/>
                <a:cs typeface="Lexend"/>
                <a:sym typeface="Lexend"/>
              </a:rPr>
              <a:t>Worksheet</a:t>
            </a:r>
            <a:endParaRPr sz="900" b="1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34" name="Google Shape;134;p17"/>
          <p:cNvSpPr txBox="1">
            <a:spLocks noGrp="1"/>
          </p:cNvSpPr>
          <p:nvPr>
            <p:ph type="subTitle" idx="1"/>
          </p:nvPr>
        </p:nvSpPr>
        <p:spPr>
          <a:xfrm rot="-5400000">
            <a:off x="-3976225" y="5682150"/>
            <a:ext cx="9096900" cy="202800"/>
          </a:xfrm>
          <a:prstGeom prst="rect">
            <a:avLst/>
          </a:prstGeom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900"/>
              <a:buFont typeface="Lexend"/>
              <a:buNone/>
              <a:defRPr sz="9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D9D9D9"/>
          </p15:clr>
        </p15:guide>
        <p15:guide id="2" orient="horz" pos="544">
          <p15:clr>
            <a:srgbClr val="D9D9D9"/>
          </p15:clr>
        </p15:guide>
        <p15:guide id="3" orient="horz" pos="1916">
          <p15:clr>
            <a:srgbClr val="D9D9D9"/>
          </p15:clr>
        </p15:guide>
        <p15:guide id="4" orient="horz" pos="3368">
          <p15:clr>
            <a:srgbClr val="D9D9D9"/>
          </p15:clr>
        </p15:guide>
        <p15:guide id="5" orient="horz" pos="4762">
          <p15:clr>
            <a:srgbClr val="D9D9D9"/>
          </p15:clr>
        </p15:guide>
        <p15:guide id="6" orient="horz" pos="6282">
          <p15:clr>
            <a:srgbClr val="D9D9D9"/>
          </p15:clr>
        </p15:guide>
        <p15:guide id="7" pos="295">
          <p15:clr>
            <a:srgbClr val="FF0000"/>
          </p15:clr>
        </p15:guide>
        <p15:guide id="8" pos="4467">
          <p15:clr>
            <a:srgbClr val="FF0000"/>
          </p15:clr>
        </p15:guide>
        <p15:guide id="9" pos="1519">
          <p15:clr>
            <a:srgbClr val="D9D9D9"/>
          </p15:clr>
        </p15:guide>
        <p15:guide id="10" pos="1764">
          <p15:clr>
            <a:srgbClr val="D9D9D9"/>
          </p15:clr>
        </p15:guide>
        <p15:guide id="11" pos="3243">
          <p15:clr>
            <a:srgbClr val="D9D9D9"/>
          </p15:clr>
        </p15:guide>
        <p15:guide id="12" pos="2998">
          <p15:clr>
            <a:srgbClr val="D9D9D9"/>
          </p15:clr>
        </p15:guide>
        <p15:guide id="13" pos="3120">
          <p15:clr>
            <a:srgbClr val="D9D9D9"/>
          </p15:clr>
        </p15:guide>
        <p15:guide id="14" pos="1642">
          <p15:clr>
            <a:srgbClr val="D9D9D9"/>
          </p15:clr>
        </p15:guide>
        <p15:guide id="15" pos="2381">
          <p15:clr>
            <a:srgbClr val="D9D9D9"/>
          </p15:clr>
        </p15:guide>
        <p15:guide id="16" pos="2154">
          <p15:clr>
            <a:srgbClr val="FF0000"/>
          </p15:clr>
        </p15:guide>
        <p15:guide id="17" pos="2608">
          <p15:clr>
            <a:srgbClr val="FF0000"/>
          </p15:clr>
        </p15:guide>
        <p15:guide id="18" orient="horz" pos="227">
          <p15:clr>
            <a:srgbClr val="FF0000"/>
          </p15:clr>
        </p15:guide>
        <p15:guide id="19" orient="horz" pos="6508">
          <p15:clr>
            <a:srgbClr val="E46962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.2 Landscape last page">
  <p:cSld name="SECTION_HEADER_1_1_1_1_1_1_1_1_1_1_1_2_1_1_1_1_1_1_1_1_1_1_1_1">
    <p:bg>
      <p:bgPr>
        <a:solidFill>
          <a:schemeClr val="lt1"/>
        </a:soli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-5400000">
            <a:off x="6801934" y="327400"/>
            <a:ext cx="181075" cy="246288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18"/>
          <p:cNvSpPr txBox="1">
            <a:spLocks noGrp="1"/>
          </p:cNvSpPr>
          <p:nvPr>
            <p:ph type="sldNum" idx="12"/>
          </p:nvPr>
        </p:nvSpPr>
        <p:spPr>
          <a:xfrm rot="-5400000">
            <a:off x="6666268" y="719443"/>
            <a:ext cx="483300" cy="2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2pPr>
            <a:lvl3pPr lvl="2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3pPr>
            <a:lvl4pPr lvl="3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4pPr>
            <a:lvl5pPr lvl="4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5pPr>
            <a:lvl6pPr lvl="5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6pPr>
            <a:lvl7pPr lvl="6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7pPr>
            <a:lvl8pPr lvl="7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8pPr>
            <a:lvl9pPr lvl="8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38" name="Google Shape;138;p18"/>
          <p:cNvSpPr txBox="1"/>
          <p:nvPr/>
        </p:nvSpPr>
        <p:spPr>
          <a:xfrm rot="-5400000">
            <a:off x="174000" y="654000"/>
            <a:ext cx="7266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 b="1">
                <a:latin typeface="Lexend"/>
                <a:ea typeface="Lexend"/>
                <a:cs typeface="Lexend"/>
                <a:sym typeface="Lexend"/>
              </a:rPr>
              <a:t>Worksheet</a:t>
            </a:r>
            <a:endParaRPr sz="900" b="1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39" name="Google Shape;139;p18"/>
          <p:cNvSpPr txBox="1">
            <a:spLocks noGrp="1"/>
          </p:cNvSpPr>
          <p:nvPr>
            <p:ph type="subTitle" idx="1"/>
          </p:nvPr>
        </p:nvSpPr>
        <p:spPr>
          <a:xfrm rot="-5400000">
            <a:off x="-3976225" y="5682150"/>
            <a:ext cx="9096900" cy="202800"/>
          </a:xfrm>
          <a:prstGeom prst="rect">
            <a:avLst/>
          </a:prstGeom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900"/>
              <a:buFont typeface="Lexend"/>
              <a:buNone/>
              <a:defRPr sz="9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0" name="Google Shape;140;p18"/>
          <p:cNvSpPr txBox="1">
            <a:spLocks noGrp="1"/>
          </p:cNvSpPr>
          <p:nvPr>
            <p:ph type="subTitle" idx="2"/>
          </p:nvPr>
        </p:nvSpPr>
        <p:spPr>
          <a:xfrm rot="-5400000">
            <a:off x="5488475" y="5406175"/>
            <a:ext cx="2722800" cy="16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75756"/>
              </a:buClr>
              <a:buSzPts val="900"/>
              <a:buNone/>
              <a:defRPr sz="900">
                <a:solidFill>
                  <a:srgbClr val="57575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endParaRPr/>
          </a:p>
        </p:txBody>
      </p:sp>
      <p:sp>
        <p:nvSpPr>
          <p:cNvPr id="141" name="Google Shape;141;p18"/>
          <p:cNvSpPr txBox="1"/>
          <p:nvPr/>
        </p:nvSpPr>
        <p:spPr>
          <a:xfrm rot="-5400000">
            <a:off x="3494675" y="6716250"/>
            <a:ext cx="7070400" cy="1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900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Licensed on the </a:t>
            </a:r>
            <a:r>
              <a:rPr lang="en-GB" sz="900" u="sng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Open Government Licence v3.0</a:t>
            </a:r>
            <a:r>
              <a:rPr lang="en-GB" sz="900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, except where otherwise stated. See </a:t>
            </a:r>
            <a:r>
              <a:rPr lang="en-GB" sz="900" u="sng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Oak terms &amp; conditions</a:t>
            </a:r>
            <a:r>
              <a:rPr lang="en-GB" sz="900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.</a:t>
            </a:r>
            <a:endParaRPr sz="900">
              <a:solidFill>
                <a:srgbClr val="575756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2" name="Google Shape;142;p18"/>
          <p:cNvSpPr txBox="1"/>
          <p:nvPr/>
        </p:nvSpPr>
        <p:spPr>
          <a:xfrm rot="-5400000">
            <a:off x="4814975" y="8214000"/>
            <a:ext cx="4069800" cy="1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900" b="1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© Oak National Academy 2024</a:t>
            </a:r>
            <a:r>
              <a:rPr lang="en-GB" sz="900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. Produced in partnership with</a:t>
            </a:r>
            <a:endParaRPr sz="900">
              <a:solidFill>
                <a:srgbClr val="575756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D9D9D9"/>
          </p15:clr>
        </p15:guide>
        <p15:guide id="2" orient="horz" pos="544">
          <p15:clr>
            <a:srgbClr val="D9D9D9"/>
          </p15:clr>
        </p15:guide>
        <p15:guide id="3" orient="horz" pos="1916">
          <p15:clr>
            <a:srgbClr val="D9D9D9"/>
          </p15:clr>
        </p15:guide>
        <p15:guide id="4" orient="horz" pos="3368">
          <p15:clr>
            <a:srgbClr val="D9D9D9"/>
          </p15:clr>
        </p15:guide>
        <p15:guide id="5" orient="horz" pos="4762">
          <p15:clr>
            <a:srgbClr val="D9D9D9"/>
          </p15:clr>
        </p15:guide>
        <p15:guide id="6" orient="horz" pos="6282">
          <p15:clr>
            <a:srgbClr val="D9D9D9"/>
          </p15:clr>
        </p15:guide>
        <p15:guide id="7" pos="295">
          <p15:clr>
            <a:srgbClr val="FF0000"/>
          </p15:clr>
        </p15:guide>
        <p15:guide id="8" pos="4467">
          <p15:clr>
            <a:srgbClr val="FF0000"/>
          </p15:clr>
        </p15:guide>
        <p15:guide id="9" pos="1519">
          <p15:clr>
            <a:srgbClr val="D9D9D9"/>
          </p15:clr>
        </p15:guide>
        <p15:guide id="10" pos="1764">
          <p15:clr>
            <a:srgbClr val="D9D9D9"/>
          </p15:clr>
        </p15:guide>
        <p15:guide id="11" pos="3243">
          <p15:clr>
            <a:srgbClr val="D9D9D9"/>
          </p15:clr>
        </p15:guide>
        <p15:guide id="12" pos="2998">
          <p15:clr>
            <a:srgbClr val="D9D9D9"/>
          </p15:clr>
        </p15:guide>
        <p15:guide id="13" pos="3120">
          <p15:clr>
            <a:srgbClr val="D9D9D9"/>
          </p15:clr>
        </p15:guide>
        <p15:guide id="14" pos="1642">
          <p15:clr>
            <a:srgbClr val="D9D9D9"/>
          </p15:clr>
        </p15:guide>
        <p15:guide id="15" pos="2381">
          <p15:clr>
            <a:srgbClr val="D9D9D9"/>
          </p15:clr>
        </p15:guide>
        <p15:guide id="16" pos="2154">
          <p15:clr>
            <a:srgbClr val="FF0000"/>
          </p15:clr>
        </p15:guide>
        <p15:guide id="17" pos="2608">
          <p15:clr>
            <a:srgbClr val="FF0000"/>
          </p15:clr>
        </p15:guide>
        <p15:guide id="18" orient="horz" pos="227">
          <p15:clr>
            <a:srgbClr val="FF0000"/>
          </p15:clr>
        </p15:guide>
        <p15:guide id="19" orient="horz" pos="6508">
          <p15:clr>
            <a:srgbClr val="E46962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.0 Landscape single page worksheet">
  <p:cSld name="SECTION_HEADER_1_1_1_1_1_1_1_1_1_1_1_2_1_1_1_1_1_1_1_1_1_1_2">
    <p:bg>
      <p:bgPr>
        <a:solidFill>
          <a:schemeClr val="lt1"/>
        </a:soli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Google Shape;144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-5400000">
            <a:off x="6801934" y="327400"/>
            <a:ext cx="181075" cy="246288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19"/>
          <p:cNvSpPr txBox="1">
            <a:spLocks noGrp="1"/>
          </p:cNvSpPr>
          <p:nvPr>
            <p:ph type="sldNum" idx="12"/>
          </p:nvPr>
        </p:nvSpPr>
        <p:spPr>
          <a:xfrm rot="-5400000">
            <a:off x="6666268" y="719443"/>
            <a:ext cx="483300" cy="2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2pPr>
            <a:lvl3pPr lvl="2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3pPr>
            <a:lvl4pPr lvl="3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4pPr>
            <a:lvl5pPr lvl="4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5pPr>
            <a:lvl6pPr lvl="5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6pPr>
            <a:lvl7pPr lvl="6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7pPr>
            <a:lvl8pPr lvl="7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8pPr>
            <a:lvl9pPr lvl="8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46" name="Google Shape;146;p19"/>
          <p:cNvSpPr txBox="1">
            <a:spLocks noGrp="1"/>
          </p:cNvSpPr>
          <p:nvPr>
            <p:ph type="title"/>
          </p:nvPr>
        </p:nvSpPr>
        <p:spPr>
          <a:xfrm rot="-5400000">
            <a:off x="-3842125" y="5162095"/>
            <a:ext cx="9983700" cy="360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pic>
        <p:nvPicPr>
          <p:cNvPr id="147" name="Google Shape;14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-3612750" y="5310727"/>
            <a:ext cx="9987174" cy="66225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19"/>
          <p:cNvSpPr txBox="1"/>
          <p:nvPr/>
        </p:nvSpPr>
        <p:spPr>
          <a:xfrm rot="-5400000">
            <a:off x="-595236" y="9057311"/>
            <a:ext cx="23340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latin typeface="Lexend"/>
                <a:ea typeface="Lexend"/>
                <a:cs typeface="Lexend"/>
                <a:sym typeface="Lexend"/>
              </a:rPr>
              <a:t>Name</a:t>
            </a:r>
            <a:r>
              <a:rPr lang="en-GB" b="1">
                <a:latin typeface="Lexend"/>
                <a:ea typeface="Lexend"/>
                <a:cs typeface="Lexend"/>
                <a:sym typeface="Lexend"/>
              </a:rPr>
              <a:t>:</a:t>
            </a:r>
            <a:endParaRPr b="1"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149" name="Google Shape;149;p19"/>
          <p:cNvCxnSpPr/>
          <p:nvPr/>
        </p:nvCxnSpPr>
        <p:spPr>
          <a:xfrm rot="-5400000">
            <a:off x="-192111" y="8904711"/>
            <a:ext cx="1813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50" name="Google Shape;150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5400000">
            <a:off x="319763" y="1225736"/>
            <a:ext cx="504000" cy="5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19"/>
          <p:cNvSpPr txBox="1"/>
          <p:nvPr/>
        </p:nvSpPr>
        <p:spPr>
          <a:xfrm rot="-5400000">
            <a:off x="104964" y="719111"/>
            <a:ext cx="9030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latin typeface="Lexend"/>
                <a:ea typeface="Lexend"/>
                <a:cs typeface="Lexend"/>
                <a:sym typeface="Lexend"/>
              </a:rPr>
              <a:t>Worksheet</a:t>
            </a:r>
            <a:endParaRPr b="1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2" name="Google Shape;152;p19"/>
          <p:cNvSpPr txBox="1">
            <a:spLocks noGrp="1"/>
          </p:cNvSpPr>
          <p:nvPr>
            <p:ph type="subTitle" idx="1"/>
          </p:nvPr>
        </p:nvSpPr>
        <p:spPr>
          <a:xfrm rot="-5400000">
            <a:off x="5488475" y="5406175"/>
            <a:ext cx="2722800" cy="16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75756"/>
              </a:buClr>
              <a:buSzPts val="900"/>
              <a:buNone/>
              <a:defRPr sz="900">
                <a:solidFill>
                  <a:srgbClr val="57575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900"/>
              <a:buFont typeface="Lexend Light"/>
              <a:buNone/>
              <a:defRPr sz="900"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endParaRPr/>
          </a:p>
        </p:txBody>
      </p:sp>
      <p:sp>
        <p:nvSpPr>
          <p:cNvPr id="153" name="Google Shape;153;p19"/>
          <p:cNvSpPr txBox="1"/>
          <p:nvPr/>
        </p:nvSpPr>
        <p:spPr>
          <a:xfrm rot="-5400000">
            <a:off x="3494675" y="6716250"/>
            <a:ext cx="7070400" cy="1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900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Licensed on the </a:t>
            </a:r>
            <a:r>
              <a:rPr lang="en-GB" sz="900" u="sng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  <a:hlinkClick r:id="rId5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Open Government Licence v3.0</a:t>
            </a:r>
            <a:r>
              <a:rPr lang="en-GB" sz="900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, except where otherwise stated. See </a:t>
            </a:r>
            <a:r>
              <a:rPr lang="en-GB" sz="900" u="sng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  <a:hlinkClick r:id="rId6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Oak terms &amp; conditions</a:t>
            </a:r>
            <a:r>
              <a:rPr lang="en-GB" sz="900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.</a:t>
            </a:r>
            <a:endParaRPr sz="900">
              <a:solidFill>
                <a:srgbClr val="575756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4" name="Google Shape;154;p19"/>
          <p:cNvSpPr txBox="1"/>
          <p:nvPr/>
        </p:nvSpPr>
        <p:spPr>
          <a:xfrm rot="-5400000">
            <a:off x="4814975" y="8214000"/>
            <a:ext cx="4069800" cy="1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900" b="1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© Oak National Academy 2024</a:t>
            </a:r>
            <a:r>
              <a:rPr lang="en-GB" sz="900">
                <a:solidFill>
                  <a:srgbClr val="575756"/>
                </a:solidFill>
                <a:latin typeface="Lexend"/>
                <a:ea typeface="Lexend"/>
                <a:cs typeface="Lexend"/>
                <a:sym typeface="Lexend"/>
              </a:rPr>
              <a:t>. Produced in partnership with</a:t>
            </a:r>
            <a:endParaRPr sz="900">
              <a:solidFill>
                <a:srgbClr val="575756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D9D9D9"/>
          </p15:clr>
        </p15:guide>
        <p15:guide id="2" orient="horz" pos="544">
          <p15:clr>
            <a:srgbClr val="D9D9D9"/>
          </p15:clr>
        </p15:guide>
        <p15:guide id="3" orient="horz" pos="1916">
          <p15:clr>
            <a:srgbClr val="D9D9D9"/>
          </p15:clr>
        </p15:guide>
        <p15:guide id="4" orient="horz" pos="3368">
          <p15:clr>
            <a:srgbClr val="D9D9D9"/>
          </p15:clr>
        </p15:guide>
        <p15:guide id="5" orient="horz" pos="4762">
          <p15:clr>
            <a:srgbClr val="D9D9D9"/>
          </p15:clr>
        </p15:guide>
        <p15:guide id="6" orient="horz" pos="6282">
          <p15:clr>
            <a:srgbClr val="D9D9D9"/>
          </p15:clr>
        </p15:guide>
        <p15:guide id="7" pos="295">
          <p15:clr>
            <a:srgbClr val="FF0000"/>
          </p15:clr>
        </p15:guide>
        <p15:guide id="8" pos="4467">
          <p15:clr>
            <a:srgbClr val="FF0000"/>
          </p15:clr>
        </p15:guide>
        <p15:guide id="9" pos="1519">
          <p15:clr>
            <a:srgbClr val="D9D9D9"/>
          </p15:clr>
        </p15:guide>
        <p15:guide id="10" pos="1764">
          <p15:clr>
            <a:srgbClr val="D9D9D9"/>
          </p15:clr>
        </p15:guide>
        <p15:guide id="11" pos="3243">
          <p15:clr>
            <a:srgbClr val="D9D9D9"/>
          </p15:clr>
        </p15:guide>
        <p15:guide id="12" pos="2998">
          <p15:clr>
            <a:srgbClr val="D9D9D9"/>
          </p15:clr>
        </p15:guide>
        <p15:guide id="13" pos="3120">
          <p15:clr>
            <a:srgbClr val="D9D9D9"/>
          </p15:clr>
        </p15:guide>
        <p15:guide id="14" pos="1642">
          <p15:clr>
            <a:srgbClr val="D9D9D9"/>
          </p15:clr>
        </p15:guide>
        <p15:guide id="15" pos="2381">
          <p15:clr>
            <a:srgbClr val="D9D9D9"/>
          </p15:clr>
        </p15:guide>
        <p15:guide id="16" pos="2154">
          <p15:clr>
            <a:srgbClr val="FF0000"/>
          </p15:clr>
        </p15:guide>
        <p15:guide id="17" pos="2608">
          <p15:clr>
            <a:srgbClr val="FF0000"/>
          </p15:clr>
        </p15:guide>
        <p15:guide id="18" orient="horz" pos="227">
          <p15:clr>
            <a:srgbClr val="FF0000"/>
          </p15:clr>
        </p15:guide>
        <p15:guide id="19" orient="horz" pos="6508">
          <p15:clr>
            <a:srgbClr val="E46962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 FRONT COL 1 1">
  <p:cSld name="SECTION_HEADER_1_1_1_1_1_1_1_1_1_3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68000" y="266700"/>
            <a:ext cx="6624000" cy="432000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Lexend"/>
              <a:buNone/>
              <a:defRPr sz="1800" b="1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466825" y="1780150"/>
            <a:ext cx="6624000" cy="3600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ubTitle" idx="2"/>
          </p:nvPr>
        </p:nvSpPr>
        <p:spPr>
          <a:xfrm>
            <a:off x="2807400" y="4759500"/>
            <a:ext cx="1945200" cy="3600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ubTitle" idx="3"/>
          </p:nvPr>
        </p:nvSpPr>
        <p:spPr>
          <a:xfrm>
            <a:off x="468000" y="9981175"/>
            <a:ext cx="5898900" cy="360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900"/>
              <a:buFont typeface="Lexend"/>
              <a:buNone/>
              <a:defRPr sz="9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ubTitle" idx="4"/>
          </p:nvPr>
        </p:nvSpPr>
        <p:spPr>
          <a:xfrm>
            <a:off x="4127250" y="3042000"/>
            <a:ext cx="2953200" cy="3600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ubTitle" idx="5"/>
          </p:nvPr>
        </p:nvSpPr>
        <p:spPr>
          <a:xfrm>
            <a:off x="468000" y="5866375"/>
            <a:ext cx="6581700" cy="41058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ubTitle" idx="6"/>
          </p:nvPr>
        </p:nvSpPr>
        <p:spPr>
          <a:xfrm>
            <a:off x="466825" y="3042000"/>
            <a:ext cx="2953200" cy="3600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ubTitle" idx="7"/>
          </p:nvPr>
        </p:nvSpPr>
        <p:spPr>
          <a:xfrm>
            <a:off x="466825" y="4759500"/>
            <a:ext cx="1945200" cy="3600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ubTitle" idx="8"/>
          </p:nvPr>
        </p:nvSpPr>
        <p:spPr>
          <a:xfrm>
            <a:off x="5147975" y="4759500"/>
            <a:ext cx="1945200" cy="3600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886512" y="10041210"/>
            <a:ext cx="181075" cy="2462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3"/>
          <p:cNvPicPr preferRelativeResize="0"/>
          <p:nvPr/>
        </p:nvPicPr>
        <p:blipFill rotWithShape="1">
          <a:blip r:embed="rId3">
            <a:alphaModFix/>
          </a:blip>
          <a:srcRect l="4603" r="4603"/>
          <a:stretch/>
        </p:blipFill>
        <p:spPr>
          <a:xfrm>
            <a:off x="466825" y="698750"/>
            <a:ext cx="6623999" cy="756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9" name="Google Shape;29;p3"/>
          <p:cNvGrpSpPr/>
          <p:nvPr/>
        </p:nvGrpSpPr>
        <p:grpSpPr>
          <a:xfrm>
            <a:off x="466900" y="962525"/>
            <a:ext cx="2953200" cy="162000"/>
            <a:chOff x="466900" y="962525"/>
            <a:chExt cx="2953200" cy="162000"/>
          </a:xfrm>
        </p:grpSpPr>
        <p:sp>
          <p:nvSpPr>
            <p:cNvPr id="30" name="Google Shape;30;p3"/>
            <p:cNvSpPr txBox="1"/>
            <p:nvPr/>
          </p:nvSpPr>
          <p:spPr>
            <a:xfrm>
              <a:off x="466900" y="962525"/>
              <a:ext cx="29532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000" b="1">
                  <a:solidFill>
                    <a:schemeClr val="dk2"/>
                  </a:solidFill>
                  <a:latin typeface="Lexend"/>
                  <a:ea typeface="Lexend"/>
                  <a:cs typeface="Lexend"/>
                  <a:sym typeface="Lexend"/>
                </a:rPr>
                <a:t>Name: </a:t>
              </a:r>
              <a:endParaRPr sz="1000" b="1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endParaRPr>
            </a:p>
          </p:txBody>
        </p:sp>
        <p:cxnSp>
          <p:nvCxnSpPr>
            <p:cNvPr id="31" name="Google Shape;31;p3"/>
            <p:cNvCxnSpPr/>
            <p:nvPr/>
          </p:nvCxnSpPr>
          <p:spPr>
            <a:xfrm rot="10800000" flipH="1">
              <a:off x="943904" y="1116425"/>
              <a:ext cx="1998900" cy="81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32" name="Google Shape;32;p3"/>
          <p:cNvSpPr txBox="1">
            <a:spLocks noGrp="1"/>
          </p:cNvSpPr>
          <p:nvPr>
            <p:ph type="subTitle" idx="9"/>
          </p:nvPr>
        </p:nvSpPr>
        <p:spPr>
          <a:xfrm>
            <a:off x="466825" y="1369800"/>
            <a:ext cx="6624000" cy="36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8">
          <p15:clr>
            <a:srgbClr val="D9D9D9"/>
          </p15:clr>
        </p15:guide>
        <p15:guide id="2" orient="horz" pos="544">
          <p15:clr>
            <a:srgbClr val="D9D9D9"/>
          </p15:clr>
        </p15:guide>
        <p15:guide id="3" orient="horz" pos="1916">
          <p15:clr>
            <a:srgbClr val="D9D9D9"/>
          </p15:clr>
        </p15:guide>
        <p15:guide id="4" orient="horz" pos="3368">
          <p15:clr>
            <a:srgbClr val="D9D9D9"/>
          </p15:clr>
        </p15:guide>
        <p15:guide id="5" orient="horz" pos="4762">
          <p15:clr>
            <a:srgbClr val="D9D9D9"/>
          </p15:clr>
        </p15:guide>
        <p15:guide id="6" pos="295">
          <p15:clr>
            <a:srgbClr val="FF0000"/>
          </p15:clr>
        </p15:guide>
        <p15:guide id="7" pos="4467">
          <p15:clr>
            <a:srgbClr val="FF0000"/>
          </p15:clr>
        </p15:guide>
        <p15:guide id="8" pos="1519">
          <p15:clr>
            <a:srgbClr val="D9D9D9"/>
          </p15:clr>
        </p15:guide>
        <p15:guide id="9" pos="1764">
          <p15:clr>
            <a:srgbClr val="D9D9D9"/>
          </p15:clr>
        </p15:guide>
        <p15:guide id="10" pos="3243">
          <p15:clr>
            <a:srgbClr val="D9D9D9"/>
          </p15:clr>
        </p15:guide>
        <p15:guide id="11" pos="2998">
          <p15:clr>
            <a:srgbClr val="D9D9D9"/>
          </p15:clr>
        </p15:guide>
        <p15:guide id="12" pos="3120">
          <p15:clr>
            <a:srgbClr val="D9D9D9"/>
          </p15:clr>
        </p15:guide>
        <p15:guide id="13" pos="1642">
          <p15:clr>
            <a:srgbClr val="D9D9D9"/>
          </p15:clr>
        </p15:guide>
        <p15:guide id="14" pos="2381">
          <p15:clr>
            <a:srgbClr val="D9D9D9"/>
          </p15:clr>
        </p15:guide>
        <p15:guide id="15" pos="2154">
          <p15:clr>
            <a:srgbClr val="FF0000"/>
          </p15:clr>
        </p15:guide>
        <p15:guide id="16" pos="2608">
          <p15:clr>
            <a:srgbClr val="FF0000"/>
          </p15:clr>
        </p15:guide>
        <p15:guide id="17" orient="horz" pos="227">
          <p15:clr>
            <a:srgbClr val="FF000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sk 1">
  <p:cSld name="SECTION_HEADER_1_1_1_1_1_1_1_1_1_1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>
            <a:spLocks noGrp="1"/>
          </p:cNvSpPr>
          <p:nvPr>
            <p:ph type="subTitle" idx="1"/>
          </p:nvPr>
        </p:nvSpPr>
        <p:spPr>
          <a:xfrm>
            <a:off x="466825" y="1627750"/>
            <a:ext cx="6624000" cy="3600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subTitle" idx="2"/>
          </p:nvPr>
        </p:nvSpPr>
        <p:spPr>
          <a:xfrm>
            <a:off x="4127250" y="2889600"/>
            <a:ext cx="2953200" cy="3600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subTitle" idx="3"/>
          </p:nvPr>
        </p:nvSpPr>
        <p:spPr>
          <a:xfrm>
            <a:off x="466825" y="2889600"/>
            <a:ext cx="2953200" cy="3600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7" name="Google Shape;37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886512" y="10041210"/>
            <a:ext cx="181075" cy="246288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4"/>
          <p:cNvSpPr txBox="1">
            <a:spLocks noGrp="1"/>
          </p:cNvSpPr>
          <p:nvPr>
            <p:ph type="subTitle" idx="4"/>
          </p:nvPr>
        </p:nvSpPr>
        <p:spPr>
          <a:xfrm>
            <a:off x="466825" y="531600"/>
            <a:ext cx="6624000" cy="36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D9D9D9"/>
          </p15:clr>
        </p15:guide>
        <p15:guide id="2" orient="horz" pos="544">
          <p15:clr>
            <a:srgbClr val="D9D9D9"/>
          </p15:clr>
        </p15:guide>
        <p15:guide id="3" orient="horz" pos="1916">
          <p15:clr>
            <a:srgbClr val="D9D9D9"/>
          </p15:clr>
        </p15:guide>
        <p15:guide id="4" orient="horz" pos="3368">
          <p15:clr>
            <a:srgbClr val="D9D9D9"/>
          </p15:clr>
        </p15:guide>
        <p15:guide id="5" orient="horz" pos="4762">
          <p15:clr>
            <a:srgbClr val="D9D9D9"/>
          </p15:clr>
        </p15:guide>
        <p15:guide id="6" orient="horz" pos="6282">
          <p15:clr>
            <a:srgbClr val="D9D9D9"/>
          </p15:clr>
        </p15:guide>
        <p15:guide id="7" pos="295">
          <p15:clr>
            <a:srgbClr val="FF0000"/>
          </p15:clr>
        </p15:guide>
        <p15:guide id="8" pos="4467">
          <p15:clr>
            <a:srgbClr val="FF0000"/>
          </p15:clr>
        </p15:guide>
        <p15:guide id="9" pos="1519">
          <p15:clr>
            <a:srgbClr val="D9D9D9"/>
          </p15:clr>
        </p15:guide>
        <p15:guide id="10" pos="1764">
          <p15:clr>
            <a:srgbClr val="D9D9D9"/>
          </p15:clr>
        </p15:guide>
        <p15:guide id="11" pos="3243">
          <p15:clr>
            <a:srgbClr val="D9D9D9"/>
          </p15:clr>
        </p15:guide>
        <p15:guide id="12" pos="2998">
          <p15:clr>
            <a:srgbClr val="D9D9D9"/>
          </p15:clr>
        </p15:guide>
        <p15:guide id="13" pos="3120">
          <p15:clr>
            <a:srgbClr val="D9D9D9"/>
          </p15:clr>
        </p15:guide>
        <p15:guide id="14" pos="1642">
          <p15:clr>
            <a:srgbClr val="D9D9D9"/>
          </p15:clr>
        </p15:guide>
        <p15:guide id="15" pos="2381">
          <p15:clr>
            <a:srgbClr val="D9D9D9"/>
          </p15:clr>
        </p15:guide>
        <p15:guide id="16" pos="2154">
          <p15:clr>
            <a:srgbClr val="FF0000"/>
          </p15:clr>
        </p15:guide>
        <p15:guide id="17" pos="2608">
          <p15:clr>
            <a:srgbClr val="FF0000"/>
          </p15:clr>
        </p15:guide>
        <p15:guide id="18" orient="horz" pos="227">
          <p15:clr>
            <a:srgbClr val="FF000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sk 2">
  <p:cSld name="SECTION_HEADER_1_1_1_1_1_1_1_1_1_1_1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>
            <a:spLocks noGrp="1"/>
          </p:cNvSpPr>
          <p:nvPr>
            <p:ph type="subTitle" idx="1"/>
          </p:nvPr>
        </p:nvSpPr>
        <p:spPr>
          <a:xfrm>
            <a:off x="2807400" y="1386138"/>
            <a:ext cx="1945200" cy="3600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ubTitle" idx="2"/>
          </p:nvPr>
        </p:nvSpPr>
        <p:spPr>
          <a:xfrm>
            <a:off x="467950" y="2493013"/>
            <a:ext cx="6624000" cy="41058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subTitle" idx="3"/>
          </p:nvPr>
        </p:nvSpPr>
        <p:spPr>
          <a:xfrm>
            <a:off x="466825" y="1386138"/>
            <a:ext cx="1945200" cy="3600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subTitle" idx="4"/>
          </p:nvPr>
        </p:nvSpPr>
        <p:spPr>
          <a:xfrm>
            <a:off x="5147975" y="1386138"/>
            <a:ext cx="1945200" cy="3600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4" name="Google Shape;44;p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886512" y="10041210"/>
            <a:ext cx="181075" cy="246288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5"/>
          <p:cNvSpPr txBox="1">
            <a:spLocks noGrp="1"/>
          </p:cNvSpPr>
          <p:nvPr>
            <p:ph type="subTitle" idx="5"/>
          </p:nvPr>
        </p:nvSpPr>
        <p:spPr>
          <a:xfrm>
            <a:off x="466825" y="531600"/>
            <a:ext cx="6624000" cy="36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D9D9D9"/>
          </p15:clr>
        </p15:guide>
        <p15:guide id="2" orient="horz" pos="544">
          <p15:clr>
            <a:srgbClr val="D9D9D9"/>
          </p15:clr>
        </p15:guide>
        <p15:guide id="3" orient="horz" pos="1916">
          <p15:clr>
            <a:srgbClr val="D9D9D9"/>
          </p15:clr>
        </p15:guide>
        <p15:guide id="4" orient="horz" pos="3368">
          <p15:clr>
            <a:srgbClr val="D9D9D9"/>
          </p15:clr>
        </p15:guide>
        <p15:guide id="5" orient="horz" pos="4762">
          <p15:clr>
            <a:srgbClr val="D9D9D9"/>
          </p15:clr>
        </p15:guide>
        <p15:guide id="6" orient="horz" pos="6282">
          <p15:clr>
            <a:srgbClr val="D9D9D9"/>
          </p15:clr>
        </p15:guide>
        <p15:guide id="7" pos="295">
          <p15:clr>
            <a:srgbClr val="FF0000"/>
          </p15:clr>
        </p15:guide>
        <p15:guide id="8" pos="4467">
          <p15:clr>
            <a:srgbClr val="FF0000"/>
          </p15:clr>
        </p15:guide>
        <p15:guide id="9" pos="1519">
          <p15:clr>
            <a:srgbClr val="D9D9D9"/>
          </p15:clr>
        </p15:guide>
        <p15:guide id="10" pos="1764">
          <p15:clr>
            <a:srgbClr val="D9D9D9"/>
          </p15:clr>
        </p15:guide>
        <p15:guide id="11" pos="3243">
          <p15:clr>
            <a:srgbClr val="D9D9D9"/>
          </p15:clr>
        </p15:guide>
        <p15:guide id="12" pos="2998">
          <p15:clr>
            <a:srgbClr val="D9D9D9"/>
          </p15:clr>
        </p15:guide>
        <p15:guide id="13" pos="3120">
          <p15:clr>
            <a:srgbClr val="D9D9D9"/>
          </p15:clr>
        </p15:guide>
        <p15:guide id="14" pos="1642">
          <p15:clr>
            <a:srgbClr val="D9D9D9"/>
          </p15:clr>
        </p15:guide>
        <p15:guide id="15" pos="2381">
          <p15:clr>
            <a:srgbClr val="D9D9D9"/>
          </p15:clr>
        </p15:guide>
        <p15:guide id="16" pos="2154">
          <p15:clr>
            <a:srgbClr val="FF0000"/>
          </p15:clr>
        </p15:guide>
        <p15:guide id="17" pos="2608">
          <p15:clr>
            <a:srgbClr val="FF0000"/>
          </p15:clr>
        </p15:guide>
        <p15:guide id="18" orient="horz" pos="227">
          <p15:clr>
            <a:srgbClr val="FF000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sk 3">
  <p:cSld name="SECTION_HEADER_1_1_1_1_1_1_1_1_1_1_1_2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 txBox="1">
            <a:spLocks noGrp="1"/>
          </p:cNvSpPr>
          <p:nvPr>
            <p:ph type="subTitle" idx="1"/>
          </p:nvPr>
        </p:nvSpPr>
        <p:spPr>
          <a:xfrm>
            <a:off x="466825" y="3880200"/>
            <a:ext cx="1945200" cy="3600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ubTitle" idx="2"/>
          </p:nvPr>
        </p:nvSpPr>
        <p:spPr>
          <a:xfrm>
            <a:off x="2807400" y="3880200"/>
            <a:ext cx="1945200" cy="3600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ubTitle" idx="3"/>
          </p:nvPr>
        </p:nvSpPr>
        <p:spPr>
          <a:xfrm>
            <a:off x="5147975" y="3880200"/>
            <a:ext cx="1945200" cy="3600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subTitle" idx="4"/>
          </p:nvPr>
        </p:nvSpPr>
        <p:spPr>
          <a:xfrm>
            <a:off x="466825" y="1702200"/>
            <a:ext cx="6624000" cy="3600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subTitle" idx="5"/>
          </p:nvPr>
        </p:nvSpPr>
        <p:spPr>
          <a:xfrm>
            <a:off x="466825" y="2964050"/>
            <a:ext cx="2953200" cy="3600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6"/>
          <p:cNvSpPr txBox="1">
            <a:spLocks noGrp="1"/>
          </p:cNvSpPr>
          <p:nvPr>
            <p:ph type="subTitle" idx="6"/>
          </p:nvPr>
        </p:nvSpPr>
        <p:spPr>
          <a:xfrm>
            <a:off x="4127250" y="2964050"/>
            <a:ext cx="2953200" cy="3600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53" name="Google Shape;53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886512" y="10041210"/>
            <a:ext cx="181075" cy="246288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6"/>
          <p:cNvSpPr txBox="1">
            <a:spLocks noGrp="1"/>
          </p:cNvSpPr>
          <p:nvPr>
            <p:ph type="subTitle" idx="7"/>
          </p:nvPr>
        </p:nvSpPr>
        <p:spPr>
          <a:xfrm>
            <a:off x="466825" y="531600"/>
            <a:ext cx="6624000" cy="36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D9D9D9"/>
          </p15:clr>
        </p15:guide>
        <p15:guide id="2" orient="horz" pos="544">
          <p15:clr>
            <a:srgbClr val="D9D9D9"/>
          </p15:clr>
        </p15:guide>
        <p15:guide id="3" orient="horz" pos="1916">
          <p15:clr>
            <a:srgbClr val="D9D9D9"/>
          </p15:clr>
        </p15:guide>
        <p15:guide id="4" orient="horz" pos="3368">
          <p15:clr>
            <a:srgbClr val="D9D9D9"/>
          </p15:clr>
        </p15:guide>
        <p15:guide id="5" orient="horz" pos="4762">
          <p15:clr>
            <a:srgbClr val="D9D9D9"/>
          </p15:clr>
        </p15:guide>
        <p15:guide id="6" orient="horz" pos="6282">
          <p15:clr>
            <a:srgbClr val="D9D9D9"/>
          </p15:clr>
        </p15:guide>
        <p15:guide id="7" pos="295">
          <p15:clr>
            <a:srgbClr val="FF0000"/>
          </p15:clr>
        </p15:guide>
        <p15:guide id="8" pos="4467">
          <p15:clr>
            <a:srgbClr val="FF0000"/>
          </p15:clr>
        </p15:guide>
        <p15:guide id="9" pos="1519">
          <p15:clr>
            <a:srgbClr val="D9D9D9"/>
          </p15:clr>
        </p15:guide>
        <p15:guide id="10" pos="1764">
          <p15:clr>
            <a:srgbClr val="D9D9D9"/>
          </p15:clr>
        </p15:guide>
        <p15:guide id="11" pos="3243">
          <p15:clr>
            <a:srgbClr val="D9D9D9"/>
          </p15:clr>
        </p15:guide>
        <p15:guide id="12" pos="2998">
          <p15:clr>
            <a:srgbClr val="D9D9D9"/>
          </p15:clr>
        </p15:guide>
        <p15:guide id="13" pos="3120">
          <p15:clr>
            <a:srgbClr val="D9D9D9"/>
          </p15:clr>
        </p15:guide>
        <p15:guide id="14" pos="1642">
          <p15:clr>
            <a:srgbClr val="D9D9D9"/>
          </p15:clr>
        </p15:guide>
        <p15:guide id="15" pos="2381">
          <p15:clr>
            <a:srgbClr val="D9D9D9"/>
          </p15:clr>
        </p15:guide>
        <p15:guide id="16" pos="2154">
          <p15:clr>
            <a:srgbClr val="FF0000"/>
          </p15:clr>
        </p15:guide>
        <p15:guide id="17" pos="2608">
          <p15:clr>
            <a:srgbClr val="FF0000"/>
          </p15:clr>
        </p15:guide>
        <p15:guide id="18" orient="horz" pos="227">
          <p15:clr>
            <a:srgbClr val="FF000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sk 4">
  <p:cSld name="SECTION_HEADER_1_1_1_1_1_1_1_1_1_1_1_2_1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>
            <a:spLocks noGrp="1"/>
          </p:cNvSpPr>
          <p:nvPr>
            <p:ph type="subTitle" idx="1"/>
          </p:nvPr>
        </p:nvSpPr>
        <p:spPr>
          <a:xfrm>
            <a:off x="468000" y="1327649"/>
            <a:ext cx="6624000" cy="3843600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Lexend"/>
              <a:buNone/>
              <a:defRPr sz="12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57" name="Google Shape;57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886512" y="10041210"/>
            <a:ext cx="181075" cy="246288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7"/>
          <p:cNvSpPr txBox="1">
            <a:spLocks noGrp="1"/>
          </p:cNvSpPr>
          <p:nvPr>
            <p:ph type="subTitle" idx="2"/>
          </p:nvPr>
        </p:nvSpPr>
        <p:spPr>
          <a:xfrm>
            <a:off x="466825" y="531600"/>
            <a:ext cx="6624000" cy="36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D9D9D9"/>
          </p15:clr>
        </p15:guide>
        <p15:guide id="2" orient="horz" pos="544">
          <p15:clr>
            <a:srgbClr val="D9D9D9"/>
          </p15:clr>
        </p15:guide>
        <p15:guide id="3" orient="horz" pos="1916">
          <p15:clr>
            <a:srgbClr val="D9D9D9"/>
          </p15:clr>
        </p15:guide>
        <p15:guide id="4" orient="horz" pos="3368">
          <p15:clr>
            <a:srgbClr val="D9D9D9"/>
          </p15:clr>
        </p15:guide>
        <p15:guide id="5" orient="horz" pos="4762">
          <p15:clr>
            <a:srgbClr val="D9D9D9"/>
          </p15:clr>
        </p15:guide>
        <p15:guide id="6" orient="horz" pos="6282">
          <p15:clr>
            <a:srgbClr val="D9D9D9"/>
          </p15:clr>
        </p15:guide>
        <p15:guide id="7" pos="295">
          <p15:clr>
            <a:srgbClr val="FF0000"/>
          </p15:clr>
        </p15:guide>
        <p15:guide id="8" pos="4467">
          <p15:clr>
            <a:srgbClr val="FF0000"/>
          </p15:clr>
        </p15:guide>
        <p15:guide id="9" pos="1519">
          <p15:clr>
            <a:srgbClr val="D9D9D9"/>
          </p15:clr>
        </p15:guide>
        <p15:guide id="10" pos="1764">
          <p15:clr>
            <a:srgbClr val="D9D9D9"/>
          </p15:clr>
        </p15:guide>
        <p15:guide id="11" pos="3243">
          <p15:clr>
            <a:srgbClr val="D9D9D9"/>
          </p15:clr>
        </p15:guide>
        <p15:guide id="12" pos="2998">
          <p15:clr>
            <a:srgbClr val="D9D9D9"/>
          </p15:clr>
        </p15:guide>
        <p15:guide id="13" pos="3120">
          <p15:clr>
            <a:srgbClr val="D9D9D9"/>
          </p15:clr>
        </p15:guide>
        <p15:guide id="14" pos="1642">
          <p15:clr>
            <a:srgbClr val="D9D9D9"/>
          </p15:clr>
        </p15:guide>
        <p15:guide id="15" pos="2381">
          <p15:clr>
            <a:srgbClr val="D9D9D9"/>
          </p15:clr>
        </p15:guide>
        <p15:guide id="16" pos="2154">
          <p15:clr>
            <a:srgbClr val="FF0000"/>
          </p15:clr>
        </p15:guide>
        <p15:guide id="17" pos="2608">
          <p15:clr>
            <a:srgbClr val="FF0000"/>
          </p15:clr>
        </p15:guide>
        <p15:guide id="18" orient="horz" pos="227">
          <p15:clr>
            <a:srgbClr val="FF000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lements to copy and paste">
  <p:cSld name="SECTION_HEADER_1_1_1_1_1_1_1_1_1_1_1_2_1_1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/>
          <p:nvPr/>
        </p:nvSpPr>
        <p:spPr>
          <a:xfrm>
            <a:off x="493450" y="416654"/>
            <a:ext cx="66240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latin typeface="Lexend"/>
                <a:ea typeface="Lexend"/>
                <a:cs typeface="Lexend"/>
                <a:sym typeface="Lexend"/>
              </a:rPr>
              <a:t>Elements to copy and paste</a:t>
            </a:r>
            <a:endParaRPr sz="1100"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61" name="Google Shape;61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886512" y="10041210"/>
            <a:ext cx="181075" cy="246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D9D9D9"/>
          </p15:clr>
        </p15:guide>
        <p15:guide id="2" orient="horz" pos="544">
          <p15:clr>
            <a:srgbClr val="D9D9D9"/>
          </p15:clr>
        </p15:guide>
        <p15:guide id="3" orient="horz" pos="1916">
          <p15:clr>
            <a:srgbClr val="D9D9D9"/>
          </p15:clr>
        </p15:guide>
        <p15:guide id="4" orient="horz" pos="3368">
          <p15:clr>
            <a:srgbClr val="D9D9D9"/>
          </p15:clr>
        </p15:guide>
        <p15:guide id="5" orient="horz" pos="4762">
          <p15:clr>
            <a:srgbClr val="D9D9D9"/>
          </p15:clr>
        </p15:guide>
        <p15:guide id="6" orient="horz" pos="6282">
          <p15:clr>
            <a:srgbClr val="D9D9D9"/>
          </p15:clr>
        </p15:guide>
        <p15:guide id="7" pos="295">
          <p15:clr>
            <a:srgbClr val="FF0000"/>
          </p15:clr>
        </p15:guide>
        <p15:guide id="8" pos="4467">
          <p15:clr>
            <a:srgbClr val="FF0000"/>
          </p15:clr>
        </p15:guide>
        <p15:guide id="9" pos="1519">
          <p15:clr>
            <a:srgbClr val="D9D9D9"/>
          </p15:clr>
        </p15:guide>
        <p15:guide id="10" pos="1764">
          <p15:clr>
            <a:srgbClr val="D9D9D9"/>
          </p15:clr>
        </p15:guide>
        <p15:guide id="11" pos="3243">
          <p15:clr>
            <a:srgbClr val="D9D9D9"/>
          </p15:clr>
        </p15:guide>
        <p15:guide id="12" pos="2998">
          <p15:clr>
            <a:srgbClr val="D9D9D9"/>
          </p15:clr>
        </p15:guide>
        <p15:guide id="13" pos="3120">
          <p15:clr>
            <a:srgbClr val="D9D9D9"/>
          </p15:clr>
        </p15:guide>
        <p15:guide id="14" pos="1642">
          <p15:clr>
            <a:srgbClr val="D9D9D9"/>
          </p15:clr>
        </p15:guide>
        <p15:guide id="15" pos="2381">
          <p15:clr>
            <a:srgbClr val="D9D9D9"/>
          </p15:clr>
        </p15:guide>
        <p15:guide id="16" pos="2154">
          <p15:clr>
            <a:srgbClr val="FF0000"/>
          </p15:clr>
        </p15:guide>
        <p15:guide id="17" pos="2608">
          <p15:clr>
            <a:srgbClr val="FF0000"/>
          </p15:clr>
        </p15:guide>
        <p15:guide id="18" orient="horz" pos="227">
          <p15:clr>
            <a:srgbClr val="FF000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.1 Title page with long title">
  <p:cSld name="SECTION_HEADER_1_1_1_1_1_1_1_1_1_1_1_2_1_1_1_1_1_1_2">
    <p:bg>
      <p:bgPr>
        <a:solidFill>
          <a:schemeClr val="lt1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910937" y="9972010"/>
            <a:ext cx="181075" cy="246288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352325" y="9972000"/>
            <a:ext cx="483300" cy="2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2pPr>
            <a:lvl3pPr lvl="2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3pPr>
            <a:lvl4pPr lvl="3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4pPr>
            <a:lvl5pPr lvl="4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5pPr>
            <a:lvl6pPr lvl="5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6pPr>
            <a:lvl7pPr lvl="6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7pPr>
            <a:lvl8pPr lvl="7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8pPr>
            <a:lvl9pPr lvl="8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title"/>
          </p:nvPr>
        </p:nvSpPr>
        <p:spPr>
          <a:xfrm>
            <a:off x="468000" y="864000"/>
            <a:ext cx="6624000" cy="360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pic>
        <p:nvPicPr>
          <p:cNvPr id="79" name="Google Shape;79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8000" y="1543153"/>
            <a:ext cx="6624000" cy="6624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1"/>
          <p:cNvSpPr txBox="1"/>
          <p:nvPr/>
        </p:nvSpPr>
        <p:spPr>
          <a:xfrm>
            <a:off x="466825" y="360000"/>
            <a:ext cx="23340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latin typeface="Lexend"/>
                <a:ea typeface="Lexend"/>
                <a:cs typeface="Lexend"/>
                <a:sym typeface="Lexend"/>
              </a:rPr>
              <a:t>Name</a:t>
            </a:r>
            <a:r>
              <a:rPr lang="en-GB" b="1">
                <a:latin typeface="Lexend"/>
                <a:ea typeface="Lexend"/>
                <a:cs typeface="Lexend"/>
                <a:sym typeface="Lexend"/>
              </a:rPr>
              <a:t>:</a:t>
            </a:r>
            <a:endParaRPr b="1"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81" name="Google Shape;81;p11"/>
          <p:cNvCxnSpPr/>
          <p:nvPr/>
        </p:nvCxnSpPr>
        <p:spPr>
          <a:xfrm>
            <a:off x="987525" y="610425"/>
            <a:ext cx="1813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82" name="Google Shape;82;p1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22275" y="215699"/>
            <a:ext cx="504000" cy="5040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1"/>
          <p:cNvSpPr txBox="1"/>
          <p:nvPr/>
        </p:nvSpPr>
        <p:spPr>
          <a:xfrm>
            <a:off x="6189000" y="360000"/>
            <a:ext cx="903000" cy="1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latin typeface="Lexend"/>
                <a:ea typeface="Lexend"/>
                <a:cs typeface="Lexend"/>
                <a:sym typeface="Lexend"/>
              </a:rPr>
              <a:t>Worksheet</a:t>
            </a:r>
            <a:endParaRPr b="1"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D9D9D9"/>
          </p15:clr>
        </p15:guide>
        <p15:guide id="2" orient="horz" pos="544">
          <p15:clr>
            <a:srgbClr val="D9D9D9"/>
          </p15:clr>
        </p15:guide>
        <p15:guide id="3" orient="horz" pos="1916">
          <p15:clr>
            <a:srgbClr val="D9D9D9"/>
          </p15:clr>
        </p15:guide>
        <p15:guide id="4" orient="horz" pos="3368">
          <p15:clr>
            <a:srgbClr val="D9D9D9"/>
          </p15:clr>
        </p15:guide>
        <p15:guide id="5" orient="horz" pos="4762">
          <p15:clr>
            <a:srgbClr val="D9D9D9"/>
          </p15:clr>
        </p15:guide>
        <p15:guide id="6" orient="horz" pos="6282">
          <p15:clr>
            <a:srgbClr val="D9D9D9"/>
          </p15:clr>
        </p15:guide>
        <p15:guide id="7" pos="295">
          <p15:clr>
            <a:srgbClr val="FF0000"/>
          </p15:clr>
        </p15:guide>
        <p15:guide id="8" pos="4467">
          <p15:clr>
            <a:srgbClr val="FF0000"/>
          </p15:clr>
        </p15:guide>
        <p15:guide id="9" pos="1519">
          <p15:clr>
            <a:srgbClr val="D9D9D9"/>
          </p15:clr>
        </p15:guide>
        <p15:guide id="10" pos="1764">
          <p15:clr>
            <a:srgbClr val="D9D9D9"/>
          </p15:clr>
        </p15:guide>
        <p15:guide id="11" pos="3243">
          <p15:clr>
            <a:srgbClr val="D9D9D9"/>
          </p15:clr>
        </p15:guide>
        <p15:guide id="12" pos="2998">
          <p15:clr>
            <a:srgbClr val="D9D9D9"/>
          </p15:clr>
        </p15:guide>
        <p15:guide id="13" pos="3120">
          <p15:clr>
            <a:srgbClr val="D9D9D9"/>
          </p15:clr>
        </p15:guide>
        <p15:guide id="14" pos="1642">
          <p15:clr>
            <a:srgbClr val="D9D9D9"/>
          </p15:clr>
        </p15:guide>
        <p15:guide id="15" pos="2381">
          <p15:clr>
            <a:srgbClr val="D9D9D9"/>
          </p15:clr>
        </p15:guide>
        <p15:guide id="16" pos="2154">
          <p15:clr>
            <a:srgbClr val="FF0000"/>
          </p15:clr>
        </p15:guide>
        <p15:guide id="17" pos="2608">
          <p15:clr>
            <a:srgbClr val="FF0000"/>
          </p15:clr>
        </p15:guide>
        <p15:guide id="18" orient="horz" pos="227">
          <p15:clr>
            <a:srgbClr val="FF000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.0 Middle page">
  <p:cSld name="SECTION_HEADER_1_1_1_1_1_1_1_1_1_1_1_2_1_1_1_1_1_1_1_1_2"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910937" y="9972010"/>
            <a:ext cx="181075" cy="246288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2"/>
          <p:cNvSpPr txBox="1">
            <a:spLocks noGrp="1"/>
          </p:cNvSpPr>
          <p:nvPr>
            <p:ph type="sldNum" idx="12"/>
          </p:nvPr>
        </p:nvSpPr>
        <p:spPr>
          <a:xfrm>
            <a:off x="6352325" y="9972000"/>
            <a:ext cx="483300" cy="2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1pPr>
            <a:lvl2pPr lvl="1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2pPr>
            <a:lvl3pPr lvl="2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3pPr>
            <a:lvl4pPr lvl="3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4pPr>
            <a:lvl5pPr lvl="4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5pPr>
            <a:lvl6pPr lvl="5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6pPr>
            <a:lvl7pPr lvl="6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7pPr>
            <a:lvl8pPr lvl="7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8pPr>
            <a:lvl9pPr lvl="8" rtl="0">
              <a:buNone/>
              <a:defRPr sz="1200">
                <a:latin typeface="Lexend Medium"/>
                <a:ea typeface="Lexend Medium"/>
                <a:cs typeface="Lexend Medium"/>
                <a:sym typeface="Lexend Medium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87" name="Google Shape;87;p12"/>
          <p:cNvSpPr txBox="1"/>
          <p:nvPr/>
        </p:nvSpPr>
        <p:spPr>
          <a:xfrm>
            <a:off x="6366900" y="360000"/>
            <a:ext cx="7266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 b="1">
                <a:latin typeface="Lexend"/>
                <a:ea typeface="Lexend"/>
                <a:cs typeface="Lexend"/>
                <a:sym typeface="Lexend"/>
              </a:rPr>
              <a:t>Worksheet</a:t>
            </a:r>
            <a:endParaRPr sz="900" b="1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88" name="Google Shape;88;p12"/>
          <p:cNvSpPr txBox="1">
            <a:spLocks noGrp="1"/>
          </p:cNvSpPr>
          <p:nvPr>
            <p:ph type="subTitle" idx="1"/>
          </p:nvPr>
        </p:nvSpPr>
        <p:spPr>
          <a:xfrm>
            <a:off x="466825" y="360000"/>
            <a:ext cx="5779200" cy="246300"/>
          </a:xfrm>
          <a:prstGeom prst="rect">
            <a:avLst/>
          </a:prstGeom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900"/>
              <a:buFont typeface="Lexend"/>
              <a:buNone/>
              <a:defRPr sz="900">
                <a:latin typeface="Lexend"/>
                <a:ea typeface="Lexend"/>
                <a:cs typeface="Lexend"/>
                <a:sym typeface="Lexe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D9D9D9"/>
          </p15:clr>
        </p15:guide>
        <p15:guide id="2" orient="horz" pos="544">
          <p15:clr>
            <a:srgbClr val="D9D9D9"/>
          </p15:clr>
        </p15:guide>
        <p15:guide id="3" orient="horz" pos="1916">
          <p15:clr>
            <a:srgbClr val="D9D9D9"/>
          </p15:clr>
        </p15:guide>
        <p15:guide id="4" orient="horz" pos="3368">
          <p15:clr>
            <a:srgbClr val="D9D9D9"/>
          </p15:clr>
        </p15:guide>
        <p15:guide id="5" orient="horz" pos="4762">
          <p15:clr>
            <a:srgbClr val="D9D9D9"/>
          </p15:clr>
        </p15:guide>
        <p15:guide id="6" orient="horz" pos="6282">
          <p15:clr>
            <a:srgbClr val="D9D9D9"/>
          </p15:clr>
        </p15:guide>
        <p15:guide id="7" pos="295">
          <p15:clr>
            <a:srgbClr val="FF0000"/>
          </p15:clr>
        </p15:guide>
        <p15:guide id="8" pos="4467">
          <p15:clr>
            <a:srgbClr val="FF0000"/>
          </p15:clr>
        </p15:guide>
        <p15:guide id="9" pos="1519">
          <p15:clr>
            <a:srgbClr val="D9D9D9"/>
          </p15:clr>
        </p15:guide>
        <p15:guide id="10" pos="1764">
          <p15:clr>
            <a:srgbClr val="D9D9D9"/>
          </p15:clr>
        </p15:guide>
        <p15:guide id="11" pos="3243">
          <p15:clr>
            <a:srgbClr val="D9D9D9"/>
          </p15:clr>
        </p15:guide>
        <p15:guide id="12" pos="2998">
          <p15:clr>
            <a:srgbClr val="D9D9D9"/>
          </p15:clr>
        </p15:guide>
        <p15:guide id="13" pos="3120">
          <p15:clr>
            <a:srgbClr val="D9D9D9"/>
          </p15:clr>
        </p15:guide>
        <p15:guide id="14" pos="1642">
          <p15:clr>
            <a:srgbClr val="D9D9D9"/>
          </p15:clr>
        </p15:guide>
        <p15:guide id="15" pos="2381">
          <p15:clr>
            <a:srgbClr val="D9D9D9"/>
          </p15:clr>
        </p15:guide>
        <p15:guide id="16" pos="2154">
          <p15:clr>
            <a:srgbClr val="FF0000"/>
          </p15:clr>
        </p15:guide>
        <p15:guide id="17" pos="2608">
          <p15:clr>
            <a:srgbClr val="FF0000"/>
          </p15:clr>
        </p15:guide>
        <p15:guide id="18" orient="horz" pos="227">
          <p15:clr>
            <a:srgbClr val="FF000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"/>
              <a:buNone/>
              <a:defRPr sz="2200" b="1" i="0" u="none" strike="noStrike" cap="none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 i="0" u="none" strike="noStrike" cap="none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 i="0" u="none" strike="noStrike" cap="none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 i="0" u="none" strike="noStrike" cap="none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 i="0" u="none" strike="noStrike" cap="none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 i="0" u="none" strike="noStrike" cap="none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 i="0" u="none" strike="noStrike" cap="none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 i="0" u="none" strike="noStrike" cap="none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 i="0" u="none" strike="noStrike" cap="none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exend"/>
              <a:buChar char="●"/>
              <a:defRPr sz="18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exend"/>
              <a:buChar char="○"/>
              <a:defRPr sz="14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exend"/>
              <a:buChar char="■"/>
              <a:defRPr sz="14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exend"/>
              <a:buChar char="●"/>
              <a:defRPr sz="14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exend"/>
              <a:buChar char="○"/>
              <a:defRPr sz="14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exend"/>
              <a:buChar char="■"/>
              <a:defRPr sz="14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exend"/>
              <a:buChar char="●"/>
              <a:defRPr sz="14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exend"/>
              <a:buChar char="○"/>
              <a:defRPr sz="14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lam"/>
              <a:buChar char="■"/>
              <a:defRPr sz="1400" i="0" u="none" strike="noStrike" cap="none">
                <a:solidFill>
                  <a:schemeClr val="dk2"/>
                </a:solidFill>
                <a:latin typeface="Kalam"/>
                <a:ea typeface="Kalam"/>
                <a:cs typeface="Kalam"/>
                <a:sym typeface="Kalam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exend"/>
              <a:buNone/>
              <a:defRPr sz="2200" b="1" i="0" u="none" strike="noStrike" cap="none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 i="0" u="none" strike="noStrike" cap="none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 i="0" u="none" strike="noStrike" cap="none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 i="0" u="none" strike="noStrike" cap="none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 i="0" u="none" strike="noStrike" cap="none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 i="0" u="none" strike="noStrike" cap="none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 i="0" u="none" strike="noStrike" cap="none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 i="0" u="none" strike="noStrike" cap="none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exend"/>
              <a:buNone/>
              <a:defRPr sz="2800" i="0" u="none" strike="noStrike" cap="none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exend"/>
              <a:buChar char="●"/>
              <a:defRPr sz="18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exend"/>
              <a:buChar char="○"/>
              <a:defRPr sz="14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exend"/>
              <a:buChar char="■"/>
              <a:defRPr sz="14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exend"/>
              <a:buChar char="●"/>
              <a:defRPr sz="14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exend"/>
              <a:buChar char="○"/>
              <a:defRPr sz="14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exend"/>
              <a:buChar char="■"/>
              <a:defRPr sz="14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exend"/>
              <a:buChar char="●"/>
              <a:defRPr sz="14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exend"/>
              <a:buChar char="○"/>
              <a:defRPr sz="14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lam"/>
              <a:buChar char="■"/>
              <a:defRPr sz="1400" i="0" u="none" strike="noStrike" cap="none">
                <a:solidFill>
                  <a:schemeClr val="dk2"/>
                </a:solidFill>
                <a:latin typeface="Kalam"/>
                <a:ea typeface="Kalam"/>
                <a:cs typeface="Kalam"/>
                <a:sym typeface="Kalam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i="0" u="none" strike="noStrike" cap="none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1"/>
          <p:cNvSpPr txBox="1">
            <a:spLocks noGrp="1"/>
          </p:cNvSpPr>
          <p:nvPr>
            <p:ph type="subTitle" idx="1"/>
          </p:nvPr>
        </p:nvSpPr>
        <p:spPr>
          <a:xfrm>
            <a:off x="466825" y="360000"/>
            <a:ext cx="5779200" cy="277200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Solve problems involving the 3, 6 and 9 times tables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21"/>
          <p:cNvSpPr txBox="1"/>
          <p:nvPr/>
        </p:nvSpPr>
        <p:spPr>
          <a:xfrm>
            <a:off x="474100" y="951433"/>
            <a:ext cx="6624000" cy="19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lnSpc>
                <a:spcPct val="115000"/>
              </a:lnSpc>
              <a:spcBef>
                <a:spcPts val="1000"/>
              </a:spcBef>
            </a:pPr>
            <a:r>
              <a:rPr lang="en-GB" sz="1800" b="1" u="sng" dirty="0"/>
              <a:t>Solve problems involving the 3, 6 and 9 times tables</a:t>
            </a:r>
            <a:endParaRPr sz="1800" b="1" u="sng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2" name="Google Shape;172;p21"/>
          <p:cNvSpPr txBox="1"/>
          <p:nvPr/>
        </p:nvSpPr>
        <p:spPr>
          <a:xfrm>
            <a:off x="454238" y="1769572"/>
            <a:ext cx="6624000" cy="6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rPr>
              <a:t>Task B: Solve problems</a:t>
            </a:r>
            <a:endParaRPr sz="1800" b="1">
              <a:solidFill>
                <a:schemeClr val="dk2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3" name="Google Shape;173;p21"/>
          <p:cNvSpPr txBox="1"/>
          <p:nvPr/>
        </p:nvSpPr>
        <p:spPr>
          <a:xfrm>
            <a:off x="427412" y="2502286"/>
            <a:ext cx="6624000" cy="30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Lexend"/>
              <a:buAutoNum type="arabicParenR"/>
            </a:pPr>
            <a:r>
              <a:rPr lang="en-GB" sz="1600" dirty="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Play the game. You could use small cubes or paperclips if you don’t have a large space and bean bags. Start with 5 bean bags and calculate efficiently.</a:t>
            </a:r>
            <a:endParaRPr sz="1600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Lexend"/>
              <a:buChar char="-"/>
            </a:pPr>
            <a:r>
              <a:rPr lang="en-GB" sz="1600" dirty="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Who scored the most?</a:t>
            </a:r>
            <a:endParaRPr sz="1600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Lexend"/>
              <a:buChar char="-"/>
            </a:pPr>
            <a:r>
              <a:rPr lang="en-GB" sz="1600" dirty="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Who scored the least? </a:t>
            </a:r>
            <a:endParaRPr sz="1600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 dirty="0"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 dirty="0"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 dirty="0"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 dirty="0"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 dirty="0"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Then have a go with 8 bean bags each.</a:t>
            </a:r>
            <a:endParaRPr sz="1600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Lexend"/>
              <a:buAutoNum type="arabicParenR" startAt="2"/>
            </a:pPr>
            <a:r>
              <a:rPr lang="en-GB" sz="1600" dirty="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How many ways can you score 27 points?</a:t>
            </a:r>
            <a:endParaRPr sz="1600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endParaRPr sz="1600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grpSp>
        <p:nvGrpSpPr>
          <p:cNvPr id="174" name="Google Shape;174;p21"/>
          <p:cNvGrpSpPr/>
          <p:nvPr/>
        </p:nvGrpSpPr>
        <p:grpSpPr>
          <a:xfrm>
            <a:off x="3924209" y="3206366"/>
            <a:ext cx="2911416" cy="2720133"/>
            <a:chOff x="2404800" y="659149"/>
            <a:chExt cx="4334400" cy="4215300"/>
          </a:xfrm>
        </p:grpSpPr>
        <p:sp>
          <p:nvSpPr>
            <p:cNvPr id="175" name="Google Shape;175;p21"/>
            <p:cNvSpPr/>
            <p:nvPr/>
          </p:nvSpPr>
          <p:spPr>
            <a:xfrm>
              <a:off x="2404800" y="659149"/>
              <a:ext cx="4334400" cy="4215300"/>
            </a:xfrm>
            <a:prstGeom prst="ellipse">
              <a:avLst/>
            </a:prstGeom>
            <a:solidFill>
              <a:srgbClr val="999999"/>
            </a:solidFill>
            <a:ln w="38100" cap="flat" cmpd="sng">
              <a:solidFill>
                <a:srgbClr val="80808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Lexend"/>
                <a:ea typeface="Lexend"/>
                <a:cs typeface="Lexend"/>
                <a:sym typeface="Lexend"/>
              </a:endParaRPr>
            </a:p>
          </p:txBody>
        </p:sp>
        <p:sp>
          <p:nvSpPr>
            <p:cNvPr id="176" name="Google Shape;176;p21"/>
            <p:cNvSpPr/>
            <p:nvPr/>
          </p:nvSpPr>
          <p:spPr>
            <a:xfrm>
              <a:off x="3072000" y="1368658"/>
              <a:ext cx="3000000" cy="2823000"/>
            </a:xfrm>
            <a:prstGeom prst="ellipse">
              <a:avLst/>
            </a:prstGeom>
            <a:solidFill>
              <a:srgbClr val="CCCCCC"/>
            </a:solidFill>
            <a:ln w="38100" cap="flat" cmpd="sng">
              <a:solidFill>
                <a:srgbClr val="80808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Lexend"/>
                <a:ea typeface="Lexend"/>
                <a:cs typeface="Lexend"/>
                <a:sym typeface="Lexend"/>
              </a:endParaRPr>
            </a:p>
          </p:txBody>
        </p:sp>
        <p:sp>
          <p:nvSpPr>
            <p:cNvPr id="177" name="Google Shape;177;p21"/>
            <p:cNvSpPr/>
            <p:nvPr/>
          </p:nvSpPr>
          <p:spPr>
            <a:xfrm>
              <a:off x="4117800" y="2352349"/>
              <a:ext cx="908400" cy="828900"/>
            </a:xfrm>
            <a:prstGeom prst="ellipse">
              <a:avLst/>
            </a:prstGeom>
            <a:solidFill>
              <a:srgbClr val="999999"/>
            </a:solidFill>
            <a:ln w="38100" cap="flat" cmpd="sng">
              <a:solidFill>
                <a:srgbClr val="80808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300">
                  <a:latin typeface="Lexend"/>
                  <a:ea typeface="Lexend"/>
                  <a:cs typeface="Lexend"/>
                  <a:sym typeface="Lexend"/>
                </a:rPr>
                <a:t>9</a:t>
              </a:r>
              <a:endParaRPr sz="2300">
                <a:latin typeface="Lexend"/>
                <a:ea typeface="Lexend"/>
                <a:cs typeface="Lexend"/>
                <a:sym typeface="Lexend"/>
              </a:endParaRPr>
            </a:p>
          </p:txBody>
        </p:sp>
        <p:sp>
          <p:nvSpPr>
            <p:cNvPr id="178" name="Google Shape;178;p21"/>
            <p:cNvSpPr txBox="1"/>
            <p:nvPr/>
          </p:nvSpPr>
          <p:spPr>
            <a:xfrm>
              <a:off x="4390350" y="3456911"/>
              <a:ext cx="363300" cy="51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>
                  <a:solidFill>
                    <a:srgbClr val="000000"/>
                  </a:solidFill>
                  <a:latin typeface="Lexend"/>
                  <a:ea typeface="Lexend"/>
                  <a:cs typeface="Lexend"/>
                  <a:sym typeface="Lexend"/>
                </a:rPr>
                <a:t>6</a:t>
              </a:r>
              <a:endParaRPr sz="220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endParaRPr>
            </a:p>
          </p:txBody>
        </p:sp>
        <p:sp>
          <p:nvSpPr>
            <p:cNvPr id="179" name="Google Shape;179;p21"/>
            <p:cNvSpPr txBox="1"/>
            <p:nvPr/>
          </p:nvSpPr>
          <p:spPr>
            <a:xfrm>
              <a:off x="4390350" y="4248899"/>
              <a:ext cx="363300" cy="51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>
                  <a:solidFill>
                    <a:srgbClr val="000000"/>
                  </a:solidFill>
                  <a:latin typeface="Lexend"/>
                  <a:ea typeface="Lexend"/>
                  <a:cs typeface="Lexend"/>
                  <a:sym typeface="Lexend"/>
                </a:rPr>
                <a:t>3</a:t>
              </a:r>
              <a:endParaRPr sz="220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endParaRPr>
            </a:p>
          </p:txBody>
        </p:sp>
      </p:grpSp>
      <p:sp>
        <p:nvSpPr>
          <p:cNvPr id="180" name="Google Shape;180;p21"/>
          <p:cNvSpPr txBox="1">
            <a:spLocks noGrp="1"/>
          </p:cNvSpPr>
          <p:nvPr>
            <p:ph type="sldNum" idx="12"/>
          </p:nvPr>
        </p:nvSpPr>
        <p:spPr>
          <a:xfrm>
            <a:off x="6352325" y="9972000"/>
            <a:ext cx="483300" cy="2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  <p:sp>
        <p:nvSpPr>
          <p:cNvPr id="15" name="Google Shape;161;p20"/>
          <p:cNvSpPr txBox="1"/>
          <p:nvPr/>
        </p:nvSpPr>
        <p:spPr>
          <a:xfrm>
            <a:off x="1978618" y="1554067"/>
            <a:ext cx="6624000" cy="6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2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" name="Google Shape;189;p22"/>
          <p:cNvSpPr txBox="1"/>
          <p:nvPr/>
        </p:nvSpPr>
        <p:spPr>
          <a:xfrm>
            <a:off x="527110" y="7401640"/>
            <a:ext cx="6615600" cy="30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 smtClean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 smtClean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 smtClean="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3)</a:t>
            </a:r>
            <a:r>
              <a:rPr lang="en-GB" sz="1600" dirty="0">
                <a:latin typeface="Lexend"/>
                <a:ea typeface="Lexend"/>
                <a:cs typeface="Lexend"/>
                <a:sym typeface="Lexend"/>
              </a:rPr>
              <a:t> </a:t>
            </a:r>
            <a:r>
              <a:rPr lang="en-GB" sz="1600" dirty="0" smtClean="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Izzy </a:t>
            </a:r>
            <a:r>
              <a:rPr lang="en-GB" sz="1600" dirty="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has 5 bean bags, what is the maximum score she could have </a:t>
            </a:r>
            <a:r>
              <a:rPr lang="en-GB" sz="1600" dirty="0" smtClean="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scored? What </a:t>
            </a:r>
            <a:r>
              <a:rPr lang="en-GB" sz="1600" dirty="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is the minimum score she could have scored?</a:t>
            </a:r>
            <a:endParaRPr sz="1600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lang="en-GB" sz="1600" dirty="0" smtClean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endParaRPr sz="1600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2"/>
          <p:cNvSpPr txBox="1">
            <a:spLocks noGrp="1"/>
          </p:cNvSpPr>
          <p:nvPr>
            <p:ph type="sldNum" idx="12"/>
          </p:nvPr>
        </p:nvSpPr>
        <p:spPr>
          <a:xfrm>
            <a:off x="6538400" y="9972000"/>
            <a:ext cx="297300" cy="2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  <p:sp>
        <p:nvSpPr>
          <p:cNvPr id="186" name="Google Shape;186;p22"/>
          <p:cNvSpPr txBox="1">
            <a:spLocks noGrp="1"/>
          </p:cNvSpPr>
          <p:nvPr>
            <p:ph type="subTitle" idx="1"/>
          </p:nvPr>
        </p:nvSpPr>
        <p:spPr>
          <a:xfrm>
            <a:off x="466825" y="360000"/>
            <a:ext cx="5779200" cy="277200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Solve problems involving the 3, 6 and 9 times tables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22"/>
          <p:cNvSpPr txBox="1"/>
          <p:nvPr/>
        </p:nvSpPr>
        <p:spPr>
          <a:xfrm>
            <a:off x="6744600" y="10447800"/>
            <a:ext cx="815400" cy="24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v2.3</a:t>
            </a:r>
            <a:endParaRPr sz="100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8" name="Google Shape;188;p22"/>
          <p:cNvSpPr txBox="1">
            <a:spLocks noGrp="1"/>
          </p:cNvSpPr>
          <p:nvPr>
            <p:ph type="subTitle" idx="2"/>
          </p:nvPr>
        </p:nvSpPr>
        <p:spPr>
          <a:xfrm>
            <a:off x="3959275" y="9972000"/>
            <a:ext cx="2450700" cy="161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Mathematics in Education and Industry</a:t>
            </a:r>
            <a:endParaRPr/>
          </a:p>
        </p:txBody>
      </p:sp>
      <p:sp>
        <p:nvSpPr>
          <p:cNvPr id="190" name="Google Shape;190;p22"/>
          <p:cNvSpPr txBox="1"/>
          <p:nvPr/>
        </p:nvSpPr>
        <p:spPr>
          <a:xfrm>
            <a:off x="503193" y="1327206"/>
            <a:ext cx="6615600" cy="30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lnSpc>
                <a:spcPct val="115000"/>
              </a:lnSpc>
              <a:spcBef>
                <a:spcPts val="1000"/>
              </a:spcBef>
            </a:pPr>
            <a:r>
              <a:rPr lang="en-GB" sz="1600" dirty="0">
                <a:latin typeface="Lexend"/>
                <a:ea typeface="Lexend"/>
                <a:cs typeface="Lexend"/>
                <a:sym typeface="Lexend"/>
              </a:rPr>
              <a:t>4) </a:t>
            </a:r>
            <a:r>
              <a:rPr lang="en-GB" sz="1600" dirty="0" err="1">
                <a:latin typeface="Lexend"/>
                <a:ea typeface="Lexend"/>
                <a:cs typeface="Lexend"/>
                <a:sym typeface="Lexend"/>
              </a:rPr>
              <a:t>Andeep</a:t>
            </a:r>
            <a:r>
              <a:rPr lang="en-GB" sz="1600" dirty="0">
                <a:latin typeface="Lexend"/>
                <a:ea typeface="Lexend"/>
                <a:cs typeface="Lexend"/>
                <a:sym typeface="Lexend"/>
              </a:rPr>
              <a:t> has 7 bean bags, what is the maximum score he could have </a:t>
            </a:r>
            <a:r>
              <a:rPr lang="en-GB" sz="1600" dirty="0" smtClean="0">
                <a:latin typeface="Lexend"/>
                <a:ea typeface="Lexend"/>
                <a:cs typeface="Lexend"/>
                <a:sym typeface="Lexend"/>
              </a:rPr>
              <a:t>scored? What </a:t>
            </a:r>
            <a:r>
              <a:rPr lang="en-GB" sz="1600" dirty="0">
                <a:latin typeface="Lexend"/>
                <a:ea typeface="Lexend"/>
                <a:cs typeface="Lexend"/>
                <a:sym typeface="Lexend"/>
              </a:rPr>
              <a:t>is the minimum score he could have scored?</a:t>
            </a:r>
          </a:p>
          <a:p>
            <a:pPr>
              <a:lnSpc>
                <a:spcPct val="115000"/>
              </a:lnSpc>
            </a:pPr>
            <a:endParaRPr lang="en-GB" sz="1600" dirty="0" smtClean="0">
              <a:latin typeface="Lexend"/>
              <a:ea typeface="Lexend"/>
              <a:cs typeface="Lexend"/>
              <a:sym typeface="Lexend"/>
            </a:endParaRPr>
          </a:p>
          <a:p>
            <a:pPr>
              <a:lnSpc>
                <a:spcPct val="115000"/>
              </a:lnSpc>
            </a:pPr>
            <a:endParaRPr lang="en-GB" sz="1600" dirty="0">
              <a:latin typeface="Lexend"/>
              <a:ea typeface="Lexend"/>
              <a:cs typeface="Lexend"/>
              <a:sym typeface="Lexend"/>
            </a:endParaRPr>
          </a:p>
          <a:p>
            <a:pPr>
              <a:lnSpc>
                <a:spcPct val="115000"/>
              </a:lnSpc>
            </a:pPr>
            <a:endParaRPr lang="en-GB" sz="1600" dirty="0" smtClean="0">
              <a:latin typeface="Lexend"/>
              <a:ea typeface="Lexend"/>
              <a:cs typeface="Lexend"/>
              <a:sym typeface="Lexend"/>
            </a:endParaRPr>
          </a:p>
          <a:p>
            <a:pPr>
              <a:lnSpc>
                <a:spcPct val="115000"/>
              </a:lnSpc>
            </a:pPr>
            <a:endParaRPr lang="en-GB" sz="1600" dirty="0">
              <a:latin typeface="Lexend"/>
              <a:ea typeface="Lexend"/>
              <a:cs typeface="Lexend"/>
              <a:sym typeface="Lexend"/>
            </a:endParaRPr>
          </a:p>
          <a:p>
            <a:pPr>
              <a:lnSpc>
                <a:spcPct val="115000"/>
              </a:lnSpc>
            </a:pPr>
            <a:endParaRPr lang="en-GB" sz="1600" dirty="0" smtClean="0">
              <a:latin typeface="Lexend"/>
              <a:ea typeface="Lexend"/>
              <a:cs typeface="Lexend"/>
              <a:sym typeface="Lexend"/>
            </a:endParaRPr>
          </a:p>
          <a:p>
            <a:pPr>
              <a:lnSpc>
                <a:spcPct val="115000"/>
              </a:lnSpc>
            </a:pPr>
            <a:r>
              <a:rPr lang="en-GB" sz="1600" dirty="0" smtClean="0">
                <a:latin typeface="Lexend"/>
                <a:ea typeface="Lexend"/>
                <a:cs typeface="Lexend"/>
                <a:sym typeface="Lexend"/>
              </a:rPr>
              <a:t> 5)Izzy </a:t>
            </a:r>
            <a:r>
              <a:rPr lang="en-GB" sz="1600" dirty="0">
                <a:latin typeface="Lexend"/>
                <a:ea typeface="Lexend"/>
                <a:cs typeface="Lexend"/>
                <a:sym typeface="Lexend"/>
              </a:rPr>
              <a:t>scored 30 points, what could she have scored</a:t>
            </a:r>
            <a:r>
              <a:rPr lang="en-GB" sz="1600" dirty="0" smtClean="0">
                <a:latin typeface="Lexend"/>
                <a:ea typeface="Lexend"/>
                <a:cs typeface="Lexend"/>
                <a:sym typeface="Lexend"/>
              </a:rPr>
              <a:t>?</a:t>
            </a:r>
          </a:p>
          <a:p>
            <a:pPr>
              <a:lnSpc>
                <a:spcPct val="115000"/>
              </a:lnSpc>
            </a:pPr>
            <a:endParaRPr lang="en-GB" sz="1600" dirty="0" smtClean="0">
              <a:latin typeface="Lexend"/>
              <a:ea typeface="Lexend"/>
              <a:cs typeface="Lexend"/>
              <a:sym typeface="Lexend"/>
            </a:endParaRPr>
          </a:p>
          <a:p>
            <a:pPr>
              <a:lnSpc>
                <a:spcPct val="115000"/>
              </a:lnSpc>
            </a:pPr>
            <a:endParaRPr lang="en-GB" sz="1600" dirty="0" smtClean="0">
              <a:latin typeface="Lexend"/>
              <a:ea typeface="Lexend"/>
              <a:cs typeface="Lexend"/>
              <a:sym typeface="Lexend"/>
            </a:endParaRPr>
          </a:p>
          <a:p>
            <a:pPr>
              <a:lnSpc>
                <a:spcPct val="115000"/>
              </a:lnSpc>
            </a:pPr>
            <a:endParaRPr lang="en-GB" sz="1600" dirty="0">
              <a:latin typeface="Lexend"/>
              <a:ea typeface="Lexend"/>
              <a:cs typeface="Lexend"/>
              <a:sym typeface="Lexend"/>
            </a:endParaRPr>
          </a:p>
          <a:p>
            <a:pPr>
              <a:lnSpc>
                <a:spcPct val="115000"/>
              </a:lnSpc>
            </a:pPr>
            <a:endParaRPr lang="en-GB" sz="1600" dirty="0">
              <a:latin typeface="Lexend"/>
              <a:ea typeface="Lexend"/>
              <a:cs typeface="Lexend"/>
              <a:sym typeface="Lexend"/>
            </a:endParaRPr>
          </a:p>
          <a:p>
            <a:pPr>
              <a:lnSpc>
                <a:spcPct val="115000"/>
              </a:lnSpc>
            </a:pPr>
            <a:endParaRPr lang="en-GB" sz="1600" dirty="0"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dirty="0" smtClean="0">
                <a:latin typeface="Lexend"/>
                <a:ea typeface="Lexend"/>
                <a:cs typeface="Lexend"/>
                <a:sym typeface="Lexend"/>
              </a:rPr>
              <a:t>6)</a:t>
            </a:r>
            <a:r>
              <a:rPr lang="en-GB" sz="1600" dirty="0" smtClean="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 </a:t>
            </a:r>
            <a:r>
              <a:rPr lang="en-GB" sz="1600" dirty="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How could you score 60 points? Can you find more than one way</a:t>
            </a:r>
            <a:r>
              <a:rPr lang="en-GB" sz="1600" dirty="0" smtClean="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?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lang="en-GB" sz="1600" dirty="0" smtClean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lang="en-GB" sz="1600" dirty="0" smtClean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342900" lvl="0" indent="-34290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AutoNum type="arabicParenR" startAt="7"/>
            </a:pPr>
            <a:r>
              <a:rPr lang="en-GB" sz="1600" dirty="0" smtClean="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If </a:t>
            </a:r>
            <a:r>
              <a:rPr lang="en-GB" sz="1600" dirty="0" err="1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Andeep</a:t>
            </a:r>
            <a:r>
              <a:rPr lang="en-GB" sz="1600" dirty="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 has 12 bean bags and scored the minimum score and Izzy has 6 bean bags and scored the maximum amount of points, who would score more? Explain how you know</a:t>
            </a:r>
            <a:r>
              <a:rPr lang="en-GB" sz="1600" dirty="0" smtClean="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.</a:t>
            </a:r>
          </a:p>
          <a:p>
            <a:pPr marL="342900" lvl="0" indent="-34290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AutoNum type="arabicParenR" startAt="7"/>
            </a:pPr>
            <a:endParaRPr lang="en-GB" sz="1600" dirty="0">
              <a:latin typeface="Lexend"/>
              <a:ea typeface="Lexend"/>
              <a:cs typeface="Lexend"/>
              <a:sym typeface="Lexend"/>
            </a:endParaRPr>
          </a:p>
          <a:p>
            <a:pPr lvl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</a:pPr>
            <a:endParaRPr sz="1600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LD THEME">
  <a:themeElements>
    <a:clrScheme name="Simple Light">
      <a:dk1>
        <a:srgbClr val="000000"/>
      </a:dk1>
      <a:lt1>
        <a:srgbClr val="FFFFFF"/>
      </a:lt1>
      <a:dk2>
        <a:srgbClr val="000000"/>
      </a:dk2>
      <a:lt2>
        <a:srgbClr val="F0F0F0"/>
      </a:lt2>
      <a:accent1>
        <a:srgbClr val="25AB38"/>
      </a:accent1>
      <a:accent2>
        <a:srgbClr val="374CF1"/>
      </a:accent2>
      <a:accent3>
        <a:srgbClr val="D02AA7"/>
      </a:accent3>
      <a:accent4>
        <a:srgbClr val="845AD9"/>
      </a:accent4>
      <a:accent5>
        <a:srgbClr val="037B7D"/>
      </a:accent5>
      <a:accent6>
        <a:srgbClr val="E51D4D"/>
      </a:accent6>
      <a:hlink>
        <a:srgbClr val="25AB3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orksheet September 2023">
  <a:themeElements>
    <a:clrScheme name="Simple Light">
      <a:dk1>
        <a:srgbClr val="000000"/>
      </a:dk1>
      <a:lt1>
        <a:srgbClr val="FFFFFF"/>
      </a:lt1>
      <a:dk2>
        <a:srgbClr val="000000"/>
      </a:dk2>
      <a:lt2>
        <a:srgbClr val="F0F0F0"/>
      </a:lt2>
      <a:accent1>
        <a:srgbClr val="25AB38"/>
      </a:accent1>
      <a:accent2>
        <a:srgbClr val="374CF1"/>
      </a:accent2>
      <a:accent3>
        <a:srgbClr val="D02AA7"/>
      </a:accent3>
      <a:accent4>
        <a:srgbClr val="845AD9"/>
      </a:accent4>
      <a:accent5>
        <a:srgbClr val="037B7D"/>
      </a:accent5>
      <a:accent6>
        <a:srgbClr val="E51D4D"/>
      </a:accent6>
      <a:hlink>
        <a:srgbClr val="25AB3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Custom</PresentationFormat>
  <Paragraphs>51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Kalam</vt:lpstr>
      <vt:lpstr>Lexend</vt:lpstr>
      <vt:lpstr>Lexend Light</vt:lpstr>
      <vt:lpstr>Lexend Medium</vt:lpstr>
      <vt:lpstr>OLD THEME</vt:lpstr>
      <vt:lpstr>Worksheet September 2023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clare.kozyra</dc:creator>
  <cp:lastModifiedBy>clare.kozyra</cp:lastModifiedBy>
  <cp:revision>1</cp:revision>
  <dcterms:modified xsi:type="dcterms:W3CDTF">2026-01-05T13:04:43Z</dcterms:modified>
</cp:coreProperties>
</file>