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67C8-6D7C-4F32-9B84-9DA80851C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847CB-A8A5-4B83-842C-8DE3E4F1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D496-9C80-48E0-9ECB-80D36A4C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142A-6709-4FEB-96AE-327FCA2F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9E17D-4D7E-4B52-8A02-09BBA65B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560B-A4EB-489F-BE13-1C13850C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05DA4-713E-4BBF-A49A-C77D0B818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27189-86F8-4132-BF6F-D1C46656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AB4AC-F408-479D-8414-B9F6BD73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CA41-4D56-4D5D-BBC8-FC63CDED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769EB-E585-40C3-BB34-585CA4ED5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06819-CD17-4E87-8742-EAA4AF44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519D-B9BA-45C6-BF84-BCB3E264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4033F-B444-4502-84FB-49D26A71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3FE4-9086-48AB-8133-50760FA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7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9B12-D6FE-4C91-BFD9-6D593A7F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FCA3-A21E-4532-A3E5-092C99A4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3344-02A4-421C-92AA-7648B248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C9D4-70A4-4F1B-99A5-4AB715FE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27E1-59F5-4916-B211-078F9930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2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B91B-FF46-4694-9DBF-4286AE5E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F48CD-5AEB-4F44-A598-EDA7F1D0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E773-1FD9-4CB9-BE48-32544B1C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5A565-4381-4453-8CF0-242A02C7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D7A0-D081-4DE6-AE93-BB0D9B8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D0C-8C66-404F-BAEA-E2BF42F8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C67A-FA14-4F43-9575-AB716D1D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BEA63-738E-474E-9673-0CED2EEF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2320-59B5-4F63-9644-95C5BA16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2785-E7AC-4FB8-8B94-AA215BD6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C353-3C92-4C29-B7A0-0C5E7369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3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BC9F-6B0D-47A0-A9BC-C3D7C609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33C4B-1E57-4386-828C-FC138FD0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AF22A-6761-41B8-B75E-28419C390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3067D-CB73-4D75-944F-8F73455A9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EA31D-7700-4C52-B980-9E6F00A6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52B84-2ED5-49D0-B08C-1040BCF4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89155-DDE7-403E-9244-872221F8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61F6-0ED5-4E0D-8EDB-9F625733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6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4AB6-28F9-401E-9DDA-347990B7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37BB3-7E28-49B7-B611-CA7D4309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4E86D-37CF-448A-B1E7-1C9BB9B3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6B32C-3BA3-4D22-A31C-1EE10995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F7612-B756-4AAC-8D0C-A41ADC8B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5FEBC-1FA2-4EB6-9E0F-63CF2F5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1117-35C0-4C93-8338-95D2349D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A76C-2B6B-4A50-A7D3-42D91851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AD82-896C-49D5-9264-FC05864A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81A1F-4DB9-46F5-8691-BFE204F9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73F5-AD35-4B41-B246-AFE61BFA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80E3B-89E3-42C5-B879-254E3127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C8F-33E1-425E-87F4-09AABCC9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B80E-E843-4DF1-8FCC-A3DE1E07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838D3-F4D6-42E4-ADBA-546B02004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CC427-C812-4D8F-B5C8-667C7CFEB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1198B-4156-4A1C-96D2-9867CB6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20027-DA64-4E5A-A12B-534C5744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7CF39-AF95-4BD7-BC69-18B57C1B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6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47C15-C9B7-4F5D-A855-69E9500D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7C38-39E5-4B82-8DEE-38F88BEB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73203-E2D3-4216-83F7-32226664E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0A3A-C362-4FFC-8D4F-97CF1E9C7636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4251-88D6-4A6A-8775-A7A3F2CCE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A346-EB54-4D13-8374-EAC352F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AD0CC-51D1-43CA-B399-F14E5414B40B}"/>
              </a:ext>
            </a:extLst>
          </p:cNvPr>
          <p:cNvSpPr txBox="1"/>
          <p:nvPr/>
        </p:nvSpPr>
        <p:spPr>
          <a:xfrm>
            <a:off x="289242" y="230783"/>
            <a:ext cx="685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Friday 26 February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Finally, it is time to write your diary.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Are you going to be Sally writing your diary or Sam writing your diary?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your plan to write a paragraph for each day of your diary.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38ADA-DF62-47C1-BB57-82A2B3F17692}"/>
              </a:ext>
            </a:extLst>
          </p:cNvPr>
          <p:cNvSpPr txBox="1"/>
          <p:nvPr/>
        </p:nvSpPr>
        <p:spPr>
          <a:xfrm>
            <a:off x="8025448" y="605234"/>
            <a:ext cx="40468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u="sng" dirty="0">
                <a:solidFill>
                  <a:srgbClr val="FF0000"/>
                </a:solidFill>
              </a:rPr>
              <a:t>What to include in your plan</a:t>
            </a:r>
          </a:p>
          <a:p>
            <a:endParaRPr lang="en-GB" sz="2200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dates</a:t>
            </a:r>
          </a:p>
          <a:p>
            <a:r>
              <a:rPr lang="en-GB" sz="2200" dirty="0">
                <a:solidFill>
                  <a:srgbClr val="FF0000"/>
                </a:solidFill>
              </a:rPr>
              <a:t>first person writing – </a:t>
            </a:r>
            <a:r>
              <a:rPr lang="en-GB" sz="2200" dirty="0" err="1">
                <a:solidFill>
                  <a:srgbClr val="FF0000"/>
                </a:solidFill>
              </a:rPr>
              <a:t>i</a:t>
            </a:r>
            <a:r>
              <a:rPr lang="en-GB" sz="2200" dirty="0">
                <a:solidFill>
                  <a:srgbClr val="FF0000"/>
                </a:solidFill>
              </a:rPr>
              <a:t>. me. my</a:t>
            </a:r>
          </a:p>
          <a:p>
            <a:r>
              <a:rPr lang="en-GB" sz="2200" dirty="0">
                <a:solidFill>
                  <a:srgbClr val="FF0000"/>
                </a:solidFill>
              </a:rPr>
              <a:t>past tense</a:t>
            </a:r>
          </a:p>
          <a:p>
            <a:r>
              <a:rPr lang="en-GB" sz="2200" dirty="0">
                <a:solidFill>
                  <a:srgbClr val="FF0000"/>
                </a:solidFill>
              </a:rPr>
              <a:t>thoughts, feelings, emotions</a:t>
            </a:r>
          </a:p>
          <a:p>
            <a:r>
              <a:rPr lang="en-GB" sz="2200" dirty="0">
                <a:solidFill>
                  <a:srgbClr val="FF0000"/>
                </a:solidFill>
              </a:rPr>
              <a:t>adverbs of time</a:t>
            </a:r>
          </a:p>
          <a:p>
            <a:r>
              <a:rPr lang="en-GB" sz="2200" dirty="0">
                <a:solidFill>
                  <a:srgbClr val="FF0000"/>
                </a:solidFill>
              </a:rPr>
              <a:t>sequence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7030A0"/>
                </a:solidFill>
              </a:rPr>
              <a:t>list sentence</a:t>
            </a:r>
          </a:p>
          <a:p>
            <a:r>
              <a:rPr lang="en-GB" sz="2200" dirty="0">
                <a:solidFill>
                  <a:srgbClr val="7030A0"/>
                </a:solidFill>
              </a:rPr>
              <a:t>repetition sentence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0070C0"/>
                </a:solidFill>
              </a:rPr>
              <a:t>full stop, finger space, capital letter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E7ED9-3786-472E-AD0C-CC35879E52F0}"/>
              </a:ext>
            </a:extLst>
          </p:cNvPr>
          <p:cNvSpPr txBox="1"/>
          <p:nvPr/>
        </p:nvSpPr>
        <p:spPr>
          <a:xfrm>
            <a:off x="6762751" y="588343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FF8C40-3395-4D38-A153-288EE413FCF2}"/>
              </a:ext>
            </a:extLst>
          </p:cNvPr>
          <p:cNvSpPr txBox="1"/>
          <p:nvPr/>
        </p:nvSpPr>
        <p:spPr>
          <a:xfrm>
            <a:off x="219075" y="3135472"/>
            <a:ext cx="3845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Good paragraphs will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The features of diary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 list sentence or 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Full stops and tall capital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 spelling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63A66-2F33-46FB-B952-E323D7621906}"/>
              </a:ext>
            </a:extLst>
          </p:cNvPr>
          <p:cNvSpPr txBox="1"/>
          <p:nvPr/>
        </p:nvSpPr>
        <p:spPr>
          <a:xfrm>
            <a:off x="4166553" y="3105835"/>
            <a:ext cx="3845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Fabulous paragraphs will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The features of diary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A list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Repetition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Full stops, tall capital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! ? commas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Accurate spelling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Extra details </a:t>
            </a:r>
            <a:endParaRPr lang="en-GB" sz="2000" dirty="0">
              <a:solidFill>
                <a:srgbClr val="7030A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04DA10-99D4-4267-8793-657C2BDB8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8199" y="54373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21DAC-EF6C-4E32-A09E-D31743EE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82" y="212955"/>
            <a:ext cx="4604386" cy="66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F29CD-DCF0-48E5-8914-FDA61BC02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650" y="158576"/>
            <a:ext cx="2286000" cy="66675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9459A9-25C7-4634-8176-BE4428D54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8993" y="854075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34671-9E69-4064-BEF8-06CDC0CDE4D9}"/>
              </a:ext>
            </a:extLst>
          </p:cNvPr>
          <p:cNvSpPr txBox="1"/>
          <p:nvPr/>
        </p:nvSpPr>
        <p:spPr>
          <a:xfrm>
            <a:off x="10464482" y="140017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3082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137</Words>
  <Application>Microsoft Office PowerPoint</Application>
  <PresentationFormat>Widescreen</PresentationFormat>
  <Paragraphs>35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7</cp:revision>
  <dcterms:created xsi:type="dcterms:W3CDTF">2021-02-24T19:21:57Z</dcterms:created>
  <dcterms:modified xsi:type="dcterms:W3CDTF">2021-02-25T21:09:12Z</dcterms:modified>
</cp:coreProperties>
</file>