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60" r:id="rId5"/>
    <p:sldId id="25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2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ADCCA8-4857-4746-B12C-69169BBE58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7CDC28-0186-4F5D-806C-988EB49210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8A5E61-4200-4CD3-8A4A-BC9943A463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2AE42-F1EB-4A6D-B07C-86A771F14583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B7B632-BB38-4FF6-8015-2C7EAD91B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05465A-DEBE-4BA0-A0E3-A11538934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7D60-BEC2-48AB-BE1A-AA32BEB790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7899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D4CF11-9EEE-4088-A6BA-670FBC9F27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44D16B-D0C8-4E6E-A34F-F40404F127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69CDD1-7C39-46F7-AF1D-6F4E5DA4A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2AE42-F1EB-4A6D-B07C-86A771F14583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605849-F576-49E6-9359-92F0825DE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A78CD9-1F41-4CF7-A345-1CDF913E20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7D60-BEC2-48AB-BE1A-AA32BEB790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2686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DD8547-CFBF-45EA-935B-1FE97EDE3D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D6A6B1-D25E-4201-BDE2-5BBC95C309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4328A0-6E99-4286-9EF1-1E9E3DA79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2AE42-F1EB-4A6D-B07C-86A771F14583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FFCF5E-FE4E-4CE6-99E0-14B2223FB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2F2B17-A97E-4F2C-BED8-077E5D1522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7D60-BEC2-48AB-BE1A-AA32BEB790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072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202B0-3E53-46E7-864D-F0872ED8CA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293DDA-CF7F-408A-B96D-901D66BE8E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414C63-D0EE-4819-907E-D97037D63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2AE42-F1EB-4A6D-B07C-86A771F14583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78D029-DBF6-428C-9756-039385984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F1FEE3-6C37-40DC-8698-050DBD5A3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7D60-BEC2-48AB-BE1A-AA32BEB790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0190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A92CCB-260F-435B-8F3F-474EEE27A9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2BDF94-E8BE-422E-8EBD-40BBDD26D8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B01D85-53EF-4654-AB5B-3B857CA422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2AE42-F1EB-4A6D-B07C-86A771F14583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8676EC-5143-4B8A-85D2-017E90A10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389CAD-7792-4DB4-8BB6-DBCB018A7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7D60-BEC2-48AB-BE1A-AA32BEB790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8675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AD8A07-342C-4A61-87E8-5BB545188C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07E0F3-96BC-4F89-AE66-956DF90635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48F19B-E35B-47AF-B4FF-E4A7E19D81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26A74E-E056-4DA4-9F03-F2781C27A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2AE42-F1EB-4A6D-B07C-86A771F14583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E98DCD-FE9A-4114-B020-000ECA155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A41E6A-F4BB-479E-A0BB-B705A824BA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7D60-BEC2-48AB-BE1A-AA32BEB790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8505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1009E-E3DB-476B-AB13-43487E01D0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F5E354-BF4E-4C1D-BB28-556A0E31AF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A370CF-05D0-41F6-8CB0-F0CC81AC4B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286C0A8-AA92-44A4-BECB-27415F096D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65C390C-DF7A-4804-8F06-F08B38FA7A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0293990-6C36-4C0A-9315-FD23489AE9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2AE42-F1EB-4A6D-B07C-86A771F14583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C4629A7-687A-4551-9DD6-2C2819DD3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327776C-7ADF-45DC-950F-B8ECFE967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7D60-BEC2-48AB-BE1A-AA32BEB790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6413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773FA7-4F46-47B4-8AF2-B68207ABF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7AFE99D-FC61-425B-84EE-15BB2E3EED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2AE42-F1EB-4A6D-B07C-86A771F14583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3C2942-FF52-4D82-ACE2-FAD194CEFA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DD5BDB-28B0-4E57-A036-0A871FBDB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7D60-BEC2-48AB-BE1A-AA32BEB790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5102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F510A9B-3B27-4232-8A99-11FEA537B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2AE42-F1EB-4A6D-B07C-86A771F14583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340B4A2-3E93-4EDF-93E0-04BD5EE14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8D0C0E-A64F-4A0B-9C2C-ABC570C0A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7D60-BEC2-48AB-BE1A-AA32BEB790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9902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8B967F-167E-433D-B347-A2717C0056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A366D6-5B01-4DFC-9EEB-A2D72369F2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1853C1-CE40-4447-B92D-19CA798E8C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64985F-99BA-401E-8C2C-DA8013BBF9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2AE42-F1EB-4A6D-B07C-86A771F14583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F09E53-40A1-4BD9-AA49-7CDD0E47C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6BED05-ED51-4503-91DC-BD2B7B8E9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7D60-BEC2-48AB-BE1A-AA32BEB790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8395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175795-B8FA-4924-B217-33F290EFD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73E85F4-6A17-41EA-B663-2FD6B3B61A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901773-BE70-4596-95C1-81F74D0636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56BD4A-7D04-4D4E-83C0-08A7436BEB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2AE42-F1EB-4A6D-B07C-86A771F14583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A44DEE-D3A1-402D-9D2D-A4C320389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4DA9E2-C4EA-43A5-89EE-FA8A2F892E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7D60-BEC2-48AB-BE1A-AA32BEB790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487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F356111-9474-4B5A-A131-9C2F56F5B1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C6E290-C648-400F-9B8D-C54D9605B9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C24DA4-4513-48C2-8814-44B966CD07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72AE42-F1EB-4A6D-B07C-86A771F14583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361AA9-96EA-45D3-80D0-AF5AE3BA22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A1274F-D593-4170-A629-DD44942994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727D60-BEC2-48AB-BE1A-AA32BEB790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3850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A65646F-5B33-419A-89B1-956F617E69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6437" y="442912"/>
            <a:ext cx="8239125" cy="5972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04617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18424DD-4B68-4438-94B2-76652D1678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4525" y="1077623"/>
            <a:ext cx="9491662" cy="533746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1A9071B-F9E7-4262-9E0C-2EF84FC3514D}"/>
              </a:ext>
            </a:extLst>
          </p:cNvPr>
          <p:cNvSpPr txBox="1"/>
          <p:nvPr/>
        </p:nvSpPr>
        <p:spPr>
          <a:xfrm>
            <a:off x="423861" y="523625"/>
            <a:ext cx="284321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b="1" dirty="0">
                <a:solidFill>
                  <a:srgbClr val="FF0000"/>
                </a:solidFill>
              </a:rPr>
              <a:t>True or false?</a:t>
            </a:r>
          </a:p>
        </p:txBody>
      </p:sp>
    </p:spTree>
    <p:extLst>
      <p:ext uri="{BB962C8B-B14F-4D97-AF65-F5344CB8AC3E}">
        <p14:creationId xmlns:p14="http://schemas.microsoft.com/office/powerpoint/2010/main" val="6680218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A8F6E03-40D2-4F7E-8E76-0E6A8A0D73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586" y="295276"/>
            <a:ext cx="7643628" cy="4343788"/>
          </a:xfrm>
          <a:prstGeom prst="rect">
            <a:avLst/>
          </a:prstGeom>
        </p:spPr>
      </p:pic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0D348606-6B83-40C7-8B4A-211ECBD741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5944955"/>
              </p:ext>
            </p:extLst>
          </p:nvPr>
        </p:nvGraphicFramePr>
        <p:xfrm>
          <a:off x="812800" y="5177365"/>
          <a:ext cx="8128000" cy="12043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4193215945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877484885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406176825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223198141"/>
                    </a:ext>
                  </a:extLst>
                </a:gridCol>
              </a:tblGrid>
              <a:tr h="644383">
                <a:tc gridSpan="4"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7568950"/>
                  </a:ext>
                </a:extLst>
              </a:tr>
              <a:tr h="560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1401749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E8A172B1-C545-4DD8-9732-B066AAE8D8BF}"/>
              </a:ext>
            </a:extLst>
          </p:cNvPr>
          <p:cNvSpPr txBox="1"/>
          <p:nvPr/>
        </p:nvSpPr>
        <p:spPr>
          <a:xfrm>
            <a:off x="9058275" y="971550"/>
            <a:ext cx="2914650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>
                <a:solidFill>
                  <a:schemeClr val="accent1">
                    <a:lumMod val="50000"/>
                  </a:schemeClr>
                </a:solidFill>
              </a:rPr>
              <a:t>First work out what is ¼ of 8 using the bar model.</a:t>
            </a:r>
          </a:p>
          <a:p>
            <a:endParaRPr lang="en-GB" sz="22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sz="2200" dirty="0">
                <a:solidFill>
                  <a:schemeClr val="accent1">
                    <a:lumMod val="50000"/>
                  </a:schemeClr>
                </a:solidFill>
              </a:rPr>
              <a:t>Then answer the question. True or False?</a:t>
            </a:r>
          </a:p>
          <a:p>
            <a:endParaRPr lang="en-GB" sz="22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GB" sz="22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GB" sz="22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sz="2200" dirty="0">
                <a:solidFill>
                  <a:schemeClr val="accent1">
                    <a:lumMod val="50000"/>
                  </a:schemeClr>
                </a:solidFill>
              </a:rPr>
              <a:t>Is there another way to work out ¼ of 8?</a:t>
            </a:r>
          </a:p>
        </p:txBody>
      </p:sp>
    </p:spTree>
    <p:extLst>
      <p:ext uri="{BB962C8B-B14F-4D97-AF65-F5344CB8AC3E}">
        <p14:creationId xmlns:p14="http://schemas.microsoft.com/office/powerpoint/2010/main" val="19972764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391464E-C297-4F77-8909-42835DC821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1399" y="139498"/>
            <a:ext cx="4467225" cy="6579004"/>
          </a:xfrm>
          <a:prstGeom prst="rect">
            <a:avLst/>
          </a:prstGeom>
          <a:ln>
            <a:solidFill>
              <a:srgbClr val="0070C0"/>
            </a:solidFill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66AF899-FEF8-480E-B28A-5401167CE6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1025" y="278996"/>
            <a:ext cx="4667250" cy="2925569"/>
          </a:xfrm>
          <a:prstGeom prst="rect">
            <a:avLst/>
          </a:prstGeom>
          <a:ln>
            <a:solidFill>
              <a:srgbClr val="0070C0"/>
            </a:solidFill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39D573D-A003-491B-8A72-249BA716680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1025" y="4010026"/>
            <a:ext cx="5745895" cy="2347912"/>
          </a:xfrm>
          <a:prstGeom prst="rect">
            <a:avLst/>
          </a:prstGeom>
          <a:ln>
            <a:solidFill>
              <a:srgbClr val="0070C0"/>
            </a:solidFill>
          </a:ln>
        </p:spPr>
      </p:pic>
    </p:spTree>
    <p:extLst>
      <p:ext uri="{BB962C8B-B14F-4D97-AF65-F5344CB8AC3E}">
        <p14:creationId xmlns:p14="http://schemas.microsoft.com/office/powerpoint/2010/main" val="34100685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A609EEB3-E5ED-4A59-95E5-2D880B168D8F}"/>
              </a:ext>
            </a:extLst>
          </p:cNvPr>
          <p:cNvSpPr txBox="1"/>
          <p:nvPr/>
        </p:nvSpPr>
        <p:spPr>
          <a:xfrm>
            <a:off x="442913" y="83364"/>
            <a:ext cx="128587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b="1" dirty="0"/>
              <a:t>*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BE16679-1C95-45C1-B477-B1D558173989}"/>
              </a:ext>
            </a:extLst>
          </p:cNvPr>
          <p:cNvSpPr txBox="1"/>
          <p:nvPr/>
        </p:nvSpPr>
        <p:spPr>
          <a:xfrm>
            <a:off x="4281488" y="26988"/>
            <a:ext cx="128587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b="1" dirty="0">
                <a:solidFill>
                  <a:srgbClr val="0070C0"/>
                </a:solidFill>
              </a:rPr>
              <a:t>**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8BFAEE1-CC55-44AF-B301-AA30CD229DC1}"/>
              </a:ext>
            </a:extLst>
          </p:cNvPr>
          <p:cNvSpPr txBox="1"/>
          <p:nvPr/>
        </p:nvSpPr>
        <p:spPr>
          <a:xfrm>
            <a:off x="8401049" y="83364"/>
            <a:ext cx="128587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b="1" dirty="0">
                <a:solidFill>
                  <a:srgbClr val="FF0000"/>
                </a:solidFill>
              </a:rPr>
              <a:t>***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0C3C091-DB1B-4895-9A00-A151037A1CAC}"/>
              </a:ext>
            </a:extLst>
          </p:cNvPr>
          <p:cNvSpPr txBox="1"/>
          <p:nvPr/>
        </p:nvSpPr>
        <p:spPr>
          <a:xfrm>
            <a:off x="338138" y="4659777"/>
            <a:ext cx="968216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Choose a question to answer.</a:t>
            </a:r>
          </a:p>
          <a:p>
            <a:pPr algn="ctr"/>
            <a:endParaRPr lang="en-GB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Then you have a go at showing a quarter in any way you like.</a:t>
            </a:r>
          </a:p>
          <a:p>
            <a:pPr algn="ctr"/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You might want to draw something, or collect objects together or send me a picture showing quarters. It’s up to you.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3EA2B09-F3BC-4463-9709-EEF1894F11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463" y="923925"/>
            <a:ext cx="3609975" cy="1981200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4CF2A6ED-CB95-4434-A4CD-DAFB8D477B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0537" y="838200"/>
            <a:ext cx="3590925" cy="3200400"/>
          </a:xfrm>
          <a:prstGeom prst="rect">
            <a:avLst/>
          </a:prstGeom>
          <a:ln w="38100">
            <a:solidFill>
              <a:srgbClr val="0070C0"/>
            </a:solidFill>
          </a:ln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BB40AF69-C244-4150-95C8-A34C45689D9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10561" y="815413"/>
            <a:ext cx="3609975" cy="2076450"/>
          </a:xfrm>
          <a:prstGeom prst="rect">
            <a:avLst/>
          </a:prstGeom>
          <a:ln w="38100"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2261652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86</Words>
  <Application>Microsoft Office PowerPoint</Application>
  <PresentationFormat>Widescreen</PresentationFormat>
  <Paragraphs>16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Weatherby</dc:creator>
  <cp:lastModifiedBy>David Weatherby</cp:lastModifiedBy>
  <cp:revision>15</cp:revision>
  <dcterms:created xsi:type="dcterms:W3CDTF">2021-02-19T17:13:06Z</dcterms:created>
  <dcterms:modified xsi:type="dcterms:W3CDTF">2021-02-25T11:57:02Z</dcterms:modified>
</cp:coreProperties>
</file>