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4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7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1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2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E6F1-98D1-4DA2-91BB-EE048663720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C376-1E14-4B59-8FAC-7C1055E2B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5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3116" y="392990"/>
            <a:ext cx="4135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‘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ED’openers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51520" y="1412776"/>
            <a:ext cx="87129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 dirty="0" smtClean="0"/>
              <a:t>Remember:</a:t>
            </a:r>
            <a:endParaRPr lang="en-GB" sz="2400" b="1" dirty="0"/>
          </a:p>
          <a:p>
            <a:r>
              <a:rPr lang="en-GB" sz="2400" dirty="0"/>
              <a:t>If a sentence begins with </a:t>
            </a:r>
            <a:r>
              <a:rPr lang="en-GB" sz="2400" dirty="0" smtClean="0"/>
              <a:t>an ‘</a:t>
            </a:r>
            <a:r>
              <a:rPr lang="en-GB" sz="2400" dirty="0" err="1" smtClean="0"/>
              <a:t>ed</a:t>
            </a:r>
            <a:r>
              <a:rPr lang="en-GB" sz="2400" dirty="0" smtClean="0"/>
              <a:t>’ </a:t>
            </a:r>
            <a:r>
              <a:rPr lang="en-GB" sz="2400" dirty="0" smtClean="0"/>
              <a:t>word, </a:t>
            </a:r>
            <a:r>
              <a:rPr lang="en-GB" sz="2400" dirty="0"/>
              <a:t>then it must have a comma.</a:t>
            </a:r>
          </a:p>
          <a:p>
            <a:r>
              <a:rPr lang="en-GB" sz="2400" dirty="0"/>
              <a:t>Y</a:t>
            </a:r>
            <a:r>
              <a:rPr lang="en-GB" sz="2400" dirty="0" smtClean="0"/>
              <a:t>ou must think very carefully where the comma should be placed.</a:t>
            </a:r>
          </a:p>
          <a:p>
            <a:r>
              <a:rPr lang="en-GB" sz="2400" dirty="0" smtClean="0"/>
              <a:t>- Sometimes it is directly after the  ‘</a:t>
            </a:r>
            <a:r>
              <a:rPr lang="en-GB" sz="2400" dirty="0" err="1" smtClean="0"/>
              <a:t>ed</a:t>
            </a:r>
            <a:r>
              <a:rPr lang="en-GB" sz="2400" dirty="0" smtClean="0"/>
              <a:t>’ word.</a:t>
            </a:r>
          </a:p>
          <a:p>
            <a:r>
              <a:rPr lang="en-GB" sz="2400" dirty="0" smtClean="0"/>
              <a:t>- Sometimes the ‘</a:t>
            </a:r>
            <a:r>
              <a:rPr lang="en-GB" sz="2400" dirty="0" err="1" smtClean="0"/>
              <a:t>ed</a:t>
            </a:r>
            <a:r>
              <a:rPr lang="en-GB" sz="2400" dirty="0" smtClean="0"/>
              <a:t>’ word makes a phrase or subordinate clause (which doesn’t make sense on its own) and the comma is inserted after that.</a:t>
            </a:r>
          </a:p>
          <a:p>
            <a:endParaRPr lang="en-GB" sz="2400" dirty="0"/>
          </a:p>
          <a:p>
            <a:r>
              <a:rPr lang="en-GB" sz="2400" dirty="0"/>
              <a:t>e.g. </a:t>
            </a:r>
            <a:r>
              <a:rPr lang="en-GB" sz="2400" dirty="0">
                <a:solidFill>
                  <a:srgbClr val="0070C0"/>
                </a:solidFill>
              </a:rPr>
              <a:t>Excited,</a:t>
            </a:r>
            <a:r>
              <a:rPr lang="en-GB" sz="2400" dirty="0"/>
              <a:t> </a:t>
            </a:r>
            <a:r>
              <a:rPr lang="en-GB" sz="2400" dirty="0" smtClean="0"/>
              <a:t>the children trudged through the fresh blanket of snow   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that lay thickly on the ground.</a:t>
            </a:r>
            <a:endParaRPr lang="en-GB" sz="2400" dirty="0"/>
          </a:p>
          <a:p>
            <a:r>
              <a:rPr lang="en-GB" sz="2400" dirty="0" smtClean="0">
                <a:solidFill>
                  <a:srgbClr val="FF0066"/>
                </a:solidFill>
              </a:rPr>
              <a:t>        </a:t>
            </a:r>
            <a:r>
              <a:rPr lang="en-GB" sz="2400" dirty="0">
                <a:solidFill>
                  <a:srgbClr val="FF0066"/>
                </a:solidFill>
              </a:rPr>
              <a:t>Excited by </a:t>
            </a:r>
            <a:r>
              <a:rPr lang="en-GB" sz="2400" dirty="0" smtClean="0">
                <a:solidFill>
                  <a:srgbClr val="FF0066"/>
                </a:solidFill>
              </a:rPr>
              <a:t>what they </a:t>
            </a:r>
            <a:r>
              <a:rPr lang="en-GB" sz="2400" dirty="0">
                <a:solidFill>
                  <a:srgbClr val="FF0066"/>
                </a:solidFill>
              </a:rPr>
              <a:t>saw</a:t>
            </a:r>
            <a:r>
              <a:rPr lang="en-GB" sz="2400" dirty="0"/>
              <a:t>, </a:t>
            </a:r>
            <a:r>
              <a:rPr lang="en-GB" sz="2400" dirty="0" smtClean="0"/>
              <a:t>the two youngsters giggled happily as   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the tiny snow flakes danced around in the breeze.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0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/>
              <a:t>. 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476672"/>
            <a:ext cx="3538736" cy="3024337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Mesmerised by the brightness of the forest, the two children stared around in awe and wonder. 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432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Petrified, the siblings edged their way nervously under the looming tunnel of yew </a:t>
            </a:r>
            <a:r>
              <a:rPr lang="en-GB" sz="3000" dirty="0" smtClean="0"/>
              <a:t>trees.</a:t>
            </a:r>
            <a:endParaRPr lang="en-GB" sz="3000" dirty="0"/>
          </a:p>
        </p:txBody>
      </p:sp>
      <p:pic>
        <p:nvPicPr>
          <p:cNvPr id="1026" name="Picture 2" descr="http://www.sistersrunningthekitchen.com/wp-content/uploads/2011/01/snow-scene-finis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798"/>
            <a:ext cx="4475002" cy="28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zX56R8fBAyEVGxBMAIu_nHUIY7xZEecOUnQSlN-jrlnlezHsgeAoyps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95" y="3702440"/>
            <a:ext cx="3931684" cy="26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</a:t>
            </a:r>
            <a:endParaRPr lang="en-GB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               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                         gobsmacked   </a:t>
            </a:r>
            <a:r>
              <a:rPr lang="en-GB" sz="2400" dirty="0" smtClean="0"/>
              <a:t>astounded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                            </a:t>
            </a:r>
            <a:r>
              <a:rPr lang="en-GB" sz="2400" dirty="0" smtClean="0"/>
              <a:t>confused   </a:t>
            </a:r>
            <a:r>
              <a:rPr lang="en-GB" sz="2400" dirty="0"/>
              <a:t>terrified   </a:t>
            </a:r>
            <a:r>
              <a:rPr lang="en-GB" sz="2400" dirty="0" smtClean="0"/>
              <a:t>                                  </a:t>
            </a:r>
          </a:p>
          <a:p>
            <a:pPr marL="0" indent="0">
              <a:buNone/>
            </a:pPr>
            <a:r>
              <a:rPr lang="en-GB" sz="2400" dirty="0" smtClean="0"/>
              <a:t>                                                   petrified puzzled   </a:t>
            </a:r>
            <a:r>
              <a:rPr lang="en-GB" sz="2400" dirty="0"/>
              <a:t>dazzled   dazed  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frightened   </a:t>
            </a:r>
            <a:r>
              <a:rPr lang="en-GB" sz="2400" dirty="0"/>
              <a:t>shocked   excited </a:t>
            </a:r>
          </a:p>
          <a:p>
            <a:pPr marL="0" indent="0">
              <a:buNone/>
            </a:pPr>
            <a:r>
              <a:rPr lang="en-GB" sz="2400" dirty="0" smtClean="0"/>
              <a:t>  </a:t>
            </a:r>
            <a:r>
              <a:rPr lang="en-GB" sz="2400" dirty="0"/>
              <a:t>determined exhausted   consumed </a:t>
            </a:r>
            <a:r>
              <a:rPr lang="en-GB" sz="2400" dirty="0" smtClean="0"/>
              <a:t>   </a:t>
            </a:r>
            <a:r>
              <a:rPr lang="en-GB" sz="2400" dirty="0"/>
              <a:t>engulfed     surprised   paralysed 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/>
              <a:t>astonished   </a:t>
            </a:r>
            <a:r>
              <a:rPr lang="en-GB" sz="2400" dirty="0" smtClean="0"/>
              <a:t>mesmerised</a:t>
            </a:r>
          </a:p>
          <a:p>
            <a:pPr marL="0" indent="0">
              <a:buNone/>
            </a:pPr>
            <a:r>
              <a:rPr lang="en-GB" sz="2400" dirty="0"/>
              <a:t>bewildered   </a:t>
            </a:r>
            <a:r>
              <a:rPr lang="en-GB" sz="2400" dirty="0" smtClean="0"/>
              <a:t>delighted</a:t>
            </a:r>
          </a:p>
          <a:p>
            <a:pPr marL="0" indent="0">
              <a:buNone/>
            </a:pPr>
            <a:r>
              <a:rPr lang="en-GB" sz="2400" dirty="0"/>
              <a:t>w</a:t>
            </a:r>
            <a:r>
              <a:rPr lang="en-GB" sz="2400" dirty="0" smtClean="0"/>
              <a:t>orried   stunned  amazed</a:t>
            </a:r>
          </a:p>
          <a:p>
            <a:pPr marL="0" indent="0">
              <a:buNone/>
            </a:pPr>
            <a:r>
              <a:rPr lang="en-GB" sz="2400" dirty="0" smtClean="0"/>
              <a:t> determined   exhilarated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4148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13" y="4166091"/>
            <a:ext cx="3867027" cy="266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47667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Use the word bank or your own ‘</a:t>
            </a:r>
            <a:r>
              <a:rPr lang="en-GB" sz="2400" b="1" dirty="0" err="1" smtClean="0"/>
              <a:t>ed</a:t>
            </a:r>
            <a:r>
              <a:rPr lang="en-GB" sz="2400" b="1" dirty="0" smtClean="0"/>
              <a:t>’ word to produce descriptive sentences beginning with an </a:t>
            </a:r>
            <a:r>
              <a:rPr lang="en-GB" sz="2400" b="1" dirty="0" err="1" smtClean="0"/>
              <a:t>ed</a:t>
            </a:r>
            <a:r>
              <a:rPr lang="en-GB" sz="2400" b="1" dirty="0" smtClean="0"/>
              <a:t> word.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21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213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amcardle</dc:creator>
  <cp:lastModifiedBy>Anna McArdle</cp:lastModifiedBy>
  <cp:revision>15</cp:revision>
  <dcterms:created xsi:type="dcterms:W3CDTF">2011-10-31T22:48:43Z</dcterms:created>
  <dcterms:modified xsi:type="dcterms:W3CDTF">2021-02-24T21:16:18Z</dcterms:modified>
</cp:coreProperties>
</file>