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567C8-6D7C-4F32-9B84-9DA80851C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8847CB-A8A5-4B83-842C-8DE3E4F13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8D496-9C80-48E0-9ECB-80D36A4C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3A-C362-4FFC-8D4F-97CF1E9C763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3142A-6709-4FEB-96AE-327FCA2FE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9E17D-4D7E-4B52-8A02-09BBA65B4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98DA-E4E5-404D-B779-BBDFE777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53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1560B-A4EB-489F-BE13-1C13850C5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05DA4-713E-4BBF-A49A-C77D0B818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27189-86F8-4132-BF6F-D1C46656A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3A-C362-4FFC-8D4F-97CF1E9C763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AB4AC-F408-479D-8414-B9F6BD733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3CA41-4D56-4D5D-BBC8-FC63CDED3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98DA-E4E5-404D-B779-BBDFE777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70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B769EB-E585-40C3-BB34-585CA4ED5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06819-CD17-4E87-8742-EAA4AF44A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C519D-B9BA-45C6-BF84-BCB3E264C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3A-C362-4FFC-8D4F-97CF1E9C763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4033F-B444-4502-84FB-49D26A712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53FE4-9086-48AB-8133-50760FA2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98DA-E4E5-404D-B779-BBDFE777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47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9B12-D6FE-4C91-BFD9-6D593A7FF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1FCA3-A21E-4532-A3E5-092C99A47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73344-02A4-421C-92AA-7648B2489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3A-C362-4FFC-8D4F-97CF1E9C763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5C9D4-70A4-4F1B-99A5-4AB715FEA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927E1-59F5-4916-B211-078F99302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98DA-E4E5-404D-B779-BBDFE777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62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BB91B-FF46-4694-9DBF-4286AE5E9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F48CD-5AEB-4F44-A598-EDA7F1D04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0E773-1FD9-4CB9-BE48-32544B1C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3A-C362-4FFC-8D4F-97CF1E9C763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5A565-4381-4453-8CF0-242A02C72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7D7A0-D081-4DE6-AE93-BB0D9B80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98DA-E4E5-404D-B779-BBDFE777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32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FD0C-8C66-404F-BAEA-E2BF42F8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CC67A-FA14-4F43-9575-AB716D1D3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BEA63-738E-474E-9673-0CED2EEF5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D2320-59B5-4F63-9644-95C5BA162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3A-C362-4FFC-8D4F-97CF1E9C763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E2785-E7AC-4FB8-8B94-AA215BD66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6C353-3C92-4C29-B7A0-0C5E7369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98DA-E4E5-404D-B779-BBDFE777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23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BC9F-6B0D-47A0-A9BC-C3D7C6094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33C4B-1E57-4386-828C-FC138FD06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7AF22A-6761-41B8-B75E-28419C390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3067D-CB73-4D75-944F-8F73455A9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3EA31D-7700-4C52-B980-9E6F00A63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52B84-2ED5-49D0-B08C-1040BCF49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3A-C362-4FFC-8D4F-97CF1E9C763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A89155-DDE7-403E-9244-872221F8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461F6-0ED5-4E0D-8EDB-9F625733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98DA-E4E5-404D-B779-BBDFE777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16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64AB6-28F9-401E-9DDA-347990B76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937BB3-7E28-49B7-B611-CA7D4309B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3A-C362-4FFC-8D4F-97CF1E9C763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24E86D-37CF-448A-B1E7-1C9BB9B3D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16B32C-3BA3-4D22-A31C-1EE10995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98DA-E4E5-404D-B779-BBDFE777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79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8F7612-B756-4AAC-8D0C-A41ADC8B4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3A-C362-4FFC-8D4F-97CF1E9C763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5FEBC-1FA2-4EB6-9E0F-63CF2F5B8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A1117-35C0-4C93-8338-95D2349D2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98DA-E4E5-404D-B779-BBDFE777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5A76C-2B6B-4A50-A7D3-42D918512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FAD82-896C-49D5-9264-FC05864A1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81A1F-4DB9-46F5-8691-BFE204F94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373F5-AD35-4B41-B246-AFE61BFA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3A-C362-4FFC-8D4F-97CF1E9C763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80E3B-89E3-42C5-B879-254E3127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91C8F-33E1-425E-87F4-09AABCC9A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98DA-E4E5-404D-B779-BBDFE777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60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B80E-E843-4DF1-8FCC-A3DE1E07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F838D3-F4D6-42E4-ADBA-546B02004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CC427-C812-4D8F-B5C8-667C7CFEB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1198B-4156-4A1C-96D2-9867CB65B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0A3A-C362-4FFC-8D4F-97CF1E9C763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020027-DA64-4E5A-A12B-534C57446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7CF39-AF95-4BD7-BC69-18B57C1B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98DA-E4E5-404D-B779-BBDFE777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76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747C15-C9B7-4F5D-A855-69E9500D2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E7C38-39E5-4B82-8DEE-38F88BEB0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73203-E2D3-4216-83F7-32226664E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E0A3A-C362-4FFC-8D4F-97CF1E9C763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4251-88D6-4A6A-8775-A7A3F2CCE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1A346-EB54-4D13-8374-EAC352F33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D98DA-E4E5-404D-B779-BBDFE7779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9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BAD0CC-51D1-43CA-B399-F14E5414B40B}"/>
              </a:ext>
            </a:extLst>
          </p:cNvPr>
          <p:cNvSpPr txBox="1"/>
          <p:nvPr/>
        </p:nvSpPr>
        <p:spPr>
          <a:xfrm>
            <a:off x="416560" y="680720"/>
            <a:ext cx="42875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English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Thursday 25 February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Today we are planning our diary writing and tomorrow we will write the sentences and paragraphs.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Watch me talk you through the planning on our online learning page for today. 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Use the table to help you plan your paragraphs.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 have attached the emojis and adverbs of time to help you today.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438ADA-DF62-47C1-BB57-82A2B3F17692}"/>
              </a:ext>
            </a:extLst>
          </p:cNvPr>
          <p:cNvSpPr txBox="1"/>
          <p:nvPr/>
        </p:nvSpPr>
        <p:spPr>
          <a:xfrm>
            <a:off x="6943725" y="557609"/>
            <a:ext cx="462915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FF0000"/>
                </a:solidFill>
              </a:rPr>
              <a:t> </a:t>
            </a:r>
            <a:r>
              <a:rPr lang="en-GB" sz="2200" u="sng" dirty="0">
                <a:solidFill>
                  <a:srgbClr val="FF0000"/>
                </a:solidFill>
              </a:rPr>
              <a:t>What to include in your plan</a:t>
            </a:r>
          </a:p>
          <a:p>
            <a:endParaRPr lang="en-GB" sz="2200" dirty="0">
              <a:solidFill>
                <a:srgbClr val="FF0000"/>
              </a:solidFill>
            </a:endParaRPr>
          </a:p>
          <a:p>
            <a:r>
              <a:rPr lang="en-GB" sz="2200" dirty="0">
                <a:solidFill>
                  <a:srgbClr val="FF0000"/>
                </a:solidFill>
              </a:rPr>
              <a:t>dates</a:t>
            </a:r>
          </a:p>
          <a:p>
            <a:r>
              <a:rPr lang="en-GB" sz="2200" dirty="0">
                <a:solidFill>
                  <a:srgbClr val="FF0000"/>
                </a:solidFill>
              </a:rPr>
              <a:t>first person writing – </a:t>
            </a:r>
            <a:r>
              <a:rPr lang="en-GB" sz="2200" dirty="0" err="1">
                <a:solidFill>
                  <a:srgbClr val="FF0000"/>
                </a:solidFill>
              </a:rPr>
              <a:t>i</a:t>
            </a:r>
            <a:r>
              <a:rPr lang="en-GB" sz="2200" dirty="0">
                <a:solidFill>
                  <a:srgbClr val="FF0000"/>
                </a:solidFill>
              </a:rPr>
              <a:t>. me. my</a:t>
            </a:r>
          </a:p>
          <a:p>
            <a:r>
              <a:rPr lang="en-GB" sz="2200" dirty="0">
                <a:solidFill>
                  <a:srgbClr val="FF0000"/>
                </a:solidFill>
              </a:rPr>
              <a:t>past tense</a:t>
            </a:r>
          </a:p>
          <a:p>
            <a:r>
              <a:rPr lang="en-GB" sz="2200" dirty="0">
                <a:solidFill>
                  <a:srgbClr val="FF0000"/>
                </a:solidFill>
              </a:rPr>
              <a:t>thoughts, feelings, emotions</a:t>
            </a:r>
          </a:p>
          <a:p>
            <a:r>
              <a:rPr lang="en-GB" sz="2200" dirty="0">
                <a:solidFill>
                  <a:srgbClr val="FF0000"/>
                </a:solidFill>
              </a:rPr>
              <a:t>adverbs of time</a:t>
            </a:r>
          </a:p>
          <a:p>
            <a:r>
              <a:rPr lang="en-GB" sz="2200" dirty="0">
                <a:solidFill>
                  <a:srgbClr val="FF0000"/>
                </a:solidFill>
              </a:rPr>
              <a:t>sequence</a:t>
            </a:r>
          </a:p>
          <a:p>
            <a:endParaRPr lang="en-GB" sz="2200" dirty="0"/>
          </a:p>
          <a:p>
            <a:r>
              <a:rPr lang="en-GB" sz="2200" dirty="0">
                <a:solidFill>
                  <a:srgbClr val="7030A0"/>
                </a:solidFill>
              </a:rPr>
              <a:t>list sentence</a:t>
            </a:r>
          </a:p>
          <a:p>
            <a:r>
              <a:rPr lang="en-GB" sz="2200" dirty="0">
                <a:solidFill>
                  <a:srgbClr val="7030A0"/>
                </a:solidFill>
              </a:rPr>
              <a:t>repetition sentence</a:t>
            </a:r>
          </a:p>
          <a:p>
            <a:endParaRPr lang="en-GB" sz="2200" dirty="0"/>
          </a:p>
          <a:p>
            <a:r>
              <a:rPr lang="en-GB" sz="2200" dirty="0">
                <a:solidFill>
                  <a:srgbClr val="0070C0"/>
                </a:solidFill>
              </a:rPr>
              <a:t>full stop, finger space, capital letter</a:t>
            </a: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8D8507-0D1B-46BD-BA49-FCB1D6C1E1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5E7ED9-3786-472E-AD0C-CC35879E52F0}"/>
              </a:ext>
            </a:extLst>
          </p:cNvPr>
          <p:cNvSpPr txBox="1"/>
          <p:nvPr/>
        </p:nvSpPr>
        <p:spPr>
          <a:xfrm>
            <a:off x="5248276" y="3667125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</p:spTree>
    <p:extLst>
      <p:ext uri="{BB962C8B-B14F-4D97-AF65-F5344CB8AC3E}">
        <p14:creationId xmlns:p14="http://schemas.microsoft.com/office/powerpoint/2010/main" val="21166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D21DAC-EF6C-4E32-A09E-D31743EE4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482" y="212955"/>
            <a:ext cx="4604386" cy="66131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3F29CD-DCF0-48E5-8914-FDA61BC02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9650" y="158576"/>
            <a:ext cx="2286000" cy="66675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9459A9-25C7-4634-8176-BE4428D540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88993" y="854075"/>
            <a:ext cx="406400" cy="40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F34671-9E69-4064-BEF8-06CDC0CDE4D9}"/>
              </a:ext>
            </a:extLst>
          </p:cNvPr>
          <p:cNvSpPr txBox="1"/>
          <p:nvPr/>
        </p:nvSpPr>
        <p:spPr>
          <a:xfrm>
            <a:off x="10464482" y="1400175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</p:spTree>
    <p:extLst>
      <p:ext uri="{BB962C8B-B14F-4D97-AF65-F5344CB8AC3E}">
        <p14:creationId xmlns:p14="http://schemas.microsoft.com/office/powerpoint/2010/main" val="230827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70F0A68-DF3F-4D52-9303-AD9DE25E1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194036"/>
              </p:ext>
            </p:extLst>
          </p:nvPr>
        </p:nvGraphicFramePr>
        <p:xfrm>
          <a:off x="1152524" y="1515745"/>
          <a:ext cx="9744076" cy="4867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2038">
                  <a:extLst>
                    <a:ext uri="{9D8B030D-6E8A-4147-A177-3AD203B41FA5}">
                      <a16:colId xmlns:a16="http://schemas.microsoft.com/office/drawing/2014/main" val="3804692737"/>
                    </a:ext>
                  </a:extLst>
                </a:gridCol>
                <a:gridCol w="4872038">
                  <a:extLst>
                    <a:ext uri="{9D8B030D-6E8A-4147-A177-3AD203B41FA5}">
                      <a16:colId xmlns:a16="http://schemas.microsoft.com/office/drawing/2014/main" val="2441871793"/>
                    </a:ext>
                  </a:extLst>
                </a:gridCol>
              </a:tblGrid>
              <a:tr h="387368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Sunday 2 September 1666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Monday 3 September 1666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310558"/>
                  </a:ext>
                </a:extLst>
              </a:tr>
              <a:tr h="4107162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2200" dirty="0">
                          <a:solidFill>
                            <a:srgbClr val="0070C0"/>
                          </a:solidFill>
                        </a:rPr>
                        <a:t>This morning,</a:t>
                      </a:r>
                    </a:p>
                    <a:p>
                      <a:pPr algn="ctr"/>
                      <a:r>
                        <a:rPr lang="en-GB" sz="2200" dirty="0">
                          <a:solidFill>
                            <a:srgbClr val="0070C0"/>
                          </a:solidFill>
                        </a:rPr>
                        <a:t>After a while,</a:t>
                      </a:r>
                    </a:p>
                    <a:p>
                      <a:pPr algn="ctr"/>
                      <a:endParaRPr lang="en-GB" sz="2200" dirty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en-GB" sz="2200" dirty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en-GB" sz="2200" dirty="0">
                          <a:solidFill>
                            <a:srgbClr val="0070C0"/>
                          </a:solidFill>
                        </a:rPr>
                        <a:t>wonder what     ?</a:t>
                      </a:r>
                    </a:p>
                    <a:p>
                      <a:pPr algn="ctr"/>
                      <a:r>
                        <a:rPr lang="en-GB" sz="2200" dirty="0">
                          <a:solidFill>
                            <a:srgbClr val="0070C0"/>
                          </a:solidFill>
                        </a:rPr>
                        <a:t>worrying smell</a:t>
                      </a:r>
                    </a:p>
                    <a:p>
                      <a:pPr algn="ctr"/>
                      <a:endParaRPr lang="en-GB" sz="2200" dirty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en-GB" sz="2200" dirty="0">
                          <a:solidFill>
                            <a:srgbClr val="0070C0"/>
                          </a:solidFill>
                        </a:rPr>
                        <a:t>Chores – lit the fires</a:t>
                      </a:r>
                      <a:r>
                        <a:rPr lang="en-GB" sz="2200" dirty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GB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200" dirty="0">
                          <a:solidFill>
                            <a:srgbClr val="0070C0"/>
                          </a:solidFill>
                        </a:rPr>
                        <a:t>swept the floors </a:t>
                      </a:r>
                      <a:r>
                        <a:rPr lang="en-GB" sz="2200" dirty="0">
                          <a:solidFill>
                            <a:srgbClr val="FF0000"/>
                          </a:solidFill>
                        </a:rPr>
                        <a:t>and</a:t>
                      </a:r>
                      <a:r>
                        <a:rPr lang="en-GB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2200" dirty="0">
                          <a:solidFill>
                            <a:srgbClr val="0070C0"/>
                          </a:solidFill>
                        </a:rPr>
                        <a:t>baked some bread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2200" dirty="0">
                          <a:solidFill>
                            <a:srgbClr val="0070C0"/>
                          </a:solidFill>
                        </a:rPr>
                        <a:t>Today,</a:t>
                      </a:r>
                    </a:p>
                    <a:p>
                      <a:pPr algn="ctr"/>
                      <a:r>
                        <a:rPr lang="en-GB" sz="2200" dirty="0">
                          <a:solidFill>
                            <a:srgbClr val="0070C0"/>
                          </a:solidFill>
                        </a:rPr>
                        <a:t>Later,</a:t>
                      </a:r>
                    </a:p>
                    <a:p>
                      <a:pPr algn="ctr"/>
                      <a:endParaRPr lang="en-GB" sz="2200" dirty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en-GB" sz="2200" dirty="0">
                          <a:solidFill>
                            <a:srgbClr val="0070C0"/>
                          </a:solidFill>
                        </a:rPr>
                        <a:t>terrible</a:t>
                      </a:r>
                    </a:p>
                    <a:p>
                      <a:pPr algn="ctr"/>
                      <a:r>
                        <a:rPr lang="en-GB" sz="2200" dirty="0">
                          <a:solidFill>
                            <a:srgbClr val="0070C0"/>
                          </a:solidFill>
                        </a:rPr>
                        <a:t>frightened</a:t>
                      </a:r>
                    </a:p>
                    <a:p>
                      <a:pPr algn="ctr"/>
                      <a:endParaRPr lang="en-GB" sz="2200" dirty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en-GB" sz="2200" dirty="0">
                          <a:solidFill>
                            <a:srgbClr val="0070C0"/>
                          </a:solidFill>
                        </a:rPr>
                        <a:t>checked the house</a:t>
                      </a:r>
                    </a:p>
                    <a:p>
                      <a:pPr algn="ctr"/>
                      <a:r>
                        <a:rPr lang="en-GB" sz="2200" dirty="0">
                          <a:solidFill>
                            <a:srgbClr val="0070C0"/>
                          </a:solidFill>
                        </a:rPr>
                        <a:t>checked next door</a:t>
                      </a:r>
                    </a:p>
                    <a:p>
                      <a:pPr algn="ctr"/>
                      <a:r>
                        <a:rPr lang="en-GB" sz="2200" dirty="0">
                          <a:solidFill>
                            <a:srgbClr val="0070C0"/>
                          </a:solidFill>
                        </a:rPr>
                        <a:t>checked out on the street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98583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7CBF64D-400E-4E5D-BFBB-A2014DD5AFC5}"/>
              </a:ext>
            </a:extLst>
          </p:cNvPr>
          <p:cNvSpPr txBox="1"/>
          <p:nvPr/>
        </p:nvSpPr>
        <p:spPr>
          <a:xfrm>
            <a:off x="1152525" y="306228"/>
            <a:ext cx="10401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Thursday 25 February</a:t>
            </a:r>
          </a:p>
          <a:p>
            <a:endParaRPr lang="en-GB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Diary Plan</a:t>
            </a:r>
          </a:p>
          <a:p>
            <a:endParaRPr lang="en-GB" u="sng" dirty="0"/>
          </a:p>
          <a:p>
            <a:endParaRPr lang="en-GB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22768A-C1DC-495C-8A0B-F064C3A016B3}"/>
              </a:ext>
            </a:extLst>
          </p:cNvPr>
          <p:cNvSpPr txBox="1"/>
          <p:nvPr/>
        </p:nvSpPr>
        <p:spPr>
          <a:xfrm>
            <a:off x="9886951" y="726321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56B0BC-E66C-427D-B5C1-C14D2E97A6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26701" y="27112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9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C871142-80AD-438A-B1D6-D8D1A08A0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58907"/>
              </p:ext>
            </p:extLst>
          </p:nvPr>
        </p:nvGraphicFramePr>
        <p:xfrm>
          <a:off x="1152524" y="609600"/>
          <a:ext cx="9744076" cy="5400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2038">
                  <a:extLst>
                    <a:ext uri="{9D8B030D-6E8A-4147-A177-3AD203B41FA5}">
                      <a16:colId xmlns:a16="http://schemas.microsoft.com/office/drawing/2014/main" val="3804692737"/>
                    </a:ext>
                  </a:extLst>
                </a:gridCol>
                <a:gridCol w="4872038">
                  <a:extLst>
                    <a:ext uri="{9D8B030D-6E8A-4147-A177-3AD203B41FA5}">
                      <a16:colId xmlns:a16="http://schemas.microsoft.com/office/drawing/2014/main" val="2441871793"/>
                    </a:ext>
                  </a:extLst>
                </a:gridCol>
              </a:tblGrid>
              <a:tr h="465466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Sunday 2 September 1666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Monday 3 September 1666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310558"/>
                  </a:ext>
                </a:extLst>
              </a:tr>
              <a:tr h="4935209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98583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2CC1A3D-C154-4628-89EF-4FD30EC25EA7}"/>
              </a:ext>
            </a:extLst>
          </p:cNvPr>
          <p:cNvSpPr txBox="1"/>
          <p:nvPr/>
        </p:nvSpPr>
        <p:spPr>
          <a:xfrm>
            <a:off x="10401301" y="6153150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FAE5BF3-D62B-46B2-971E-F68EBB4C21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55375" y="54721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7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171</Words>
  <Application>Microsoft Office PowerPoint</Application>
  <PresentationFormat>Widescreen</PresentationFormat>
  <Paragraphs>57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Weatherby</dc:creator>
  <cp:lastModifiedBy>David Weatherby</cp:lastModifiedBy>
  <cp:revision>4</cp:revision>
  <dcterms:created xsi:type="dcterms:W3CDTF">2021-02-24T19:21:57Z</dcterms:created>
  <dcterms:modified xsi:type="dcterms:W3CDTF">2021-02-24T20:18:28Z</dcterms:modified>
</cp:coreProperties>
</file>