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94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275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576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55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735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838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902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057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373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752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287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A5529-E969-499F-9F2A-A8AA271AE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04C4-4BBE-485C-8DDC-906A6CD027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434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3371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Les </a:t>
            </a:r>
            <a:r>
              <a:rPr lang="en-US" b="1" dirty="0" err="1" smtClean="0">
                <a:latin typeface="Comic Sans MS" pitchFamily="66" charset="0"/>
              </a:rPr>
              <a:t>nombres</a:t>
            </a:r>
            <a:endParaRPr lang="en-US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456009"/>
            <a:ext cx="1752600" cy="80021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un</a:t>
            </a: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deux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trois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quatre</a:t>
            </a:r>
            <a:endParaRPr lang="en-US" sz="1600" dirty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cinq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six</a:t>
            </a: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sept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huit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neuf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dix</a:t>
            </a: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onze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douze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treize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quatorze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quinze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seize</a:t>
            </a: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dix-</a:t>
            </a:r>
            <a:r>
              <a:rPr lang="en-US" sz="1600" dirty="0" err="1" smtClean="0">
                <a:latin typeface="Comic Sans MS" pitchFamily="66" charset="0"/>
              </a:rPr>
              <a:t>sept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dix-</a:t>
            </a:r>
            <a:r>
              <a:rPr lang="en-US" sz="1600" dirty="0" err="1" smtClean="0">
                <a:latin typeface="Comic Sans MS" pitchFamily="66" charset="0"/>
              </a:rPr>
              <a:t>huit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smtClean="0">
                <a:latin typeface="Comic Sans MS" pitchFamily="66" charset="0"/>
              </a:rPr>
              <a:t>dix-</a:t>
            </a:r>
            <a:r>
              <a:rPr lang="en-US" sz="1600" dirty="0" err="1" smtClean="0">
                <a:latin typeface="Comic Sans MS" pitchFamily="66" charset="0"/>
              </a:rPr>
              <a:t>neuf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</a:t>
            </a:r>
            <a:r>
              <a:rPr lang="en-US" sz="1600" dirty="0" smtClean="0">
                <a:latin typeface="Comic Sans MS" pitchFamily="66" charset="0"/>
              </a:rPr>
              <a:t> et un</a:t>
            </a: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vingt-deux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vingt-trois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vingt-quatre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vingt-cinq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</a:t>
            </a:r>
            <a:r>
              <a:rPr lang="en-US" sz="1600" dirty="0" smtClean="0">
                <a:latin typeface="Comic Sans MS" pitchFamily="66" charset="0"/>
              </a:rPr>
              <a:t>-six</a:t>
            </a: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vingt-sept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vingt-huit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vingt-neuf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trente</a:t>
            </a:r>
            <a:endParaRPr lang="en-US" sz="1600" dirty="0" smtClean="0">
              <a:latin typeface="Comic Sans MS" pitchFamily="66" charset="0"/>
            </a:endParaRPr>
          </a:p>
          <a:p>
            <a:pPr marL="342900" indent="-342900">
              <a:buAutoNum type="arabicPlain"/>
            </a:pPr>
            <a:r>
              <a:rPr lang="en-US" sz="1600" dirty="0" err="1" smtClean="0">
                <a:latin typeface="Comic Sans MS" pitchFamily="66" charset="0"/>
              </a:rPr>
              <a:t>trente</a:t>
            </a:r>
            <a:r>
              <a:rPr lang="en-US" sz="1600" dirty="0" smtClean="0">
                <a:latin typeface="Comic Sans MS" pitchFamily="66" charset="0"/>
              </a:rPr>
              <a:t> et un</a:t>
            </a:r>
          </a:p>
        </p:txBody>
      </p:sp>
      <p:sp>
        <p:nvSpPr>
          <p:cNvPr id="6" name="Rectangle 5"/>
          <p:cNvSpPr/>
          <p:nvPr/>
        </p:nvSpPr>
        <p:spPr>
          <a:xfrm rot="19801587">
            <a:off x="2404624" y="681679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8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19801587">
            <a:off x="1981200" y="1371863"/>
            <a:ext cx="2133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71599" y="76200"/>
            <a:ext cx="4886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Write the correct number in each box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 rot="740913">
            <a:off x="5174804" y="846142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11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740913">
            <a:off x="4455296" y="1630656"/>
            <a:ext cx="2133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20895941">
            <a:off x="2086920" y="3163070"/>
            <a:ext cx="3107242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023612">
            <a:off x="2809232" y="2349235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15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 rot="536591">
            <a:off x="3569862" y="4539490"/>
            <a:ext cx="3107242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415920">
            <a:off x="4725295" y="3707739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18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 rot="21246087">
            <a:off x="2011566" y="6046897"/>
            <a:ext cx="2400595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21321077">
            <a:off x="2550558" y="4987417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20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 rot="536591">
            <a:off x="3609896" y="7229787"/>
            <a:ext cx="3107242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415920">
            <a:off x="4765329" y="6398036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26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 rot="21339962">
            <a:off x="2010720" y="8298161"/>
            <a:ext cx="3107242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467633">
            <a:off x="2733032" y="7484326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30</a:t>
            </a:r>
            <a:endParaRPr lang="en-US" sz="5400" b="1" cap="none" spc="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037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5737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Complete the sums.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99646"/>
            <a:ext cx="6477000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dirty="0" smtClean="0">
                <a:latin typeface="Comic Sans MS" pitchFamily="66" charset="0"/>
              </a:rPr>
              <a:t>un + un =		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cinq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cinq</a:t>
            </a:r>
            <a:r>
              <a:rPr lang="en-US" dirty="0" smtClean="0">
                <a:latin typeface="Comic Sans MS" pitchFamily="66" charset="0"/>
              </a:rPr>
              <a:t> = 		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smtClean="0">
                <a:latin typeface="Comic Sans MS" pitchFamily="66" charset="0"/>
              </a:rPr>
              <a:t>dix + six = 		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huit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quatre</a:t>
            </a:r>
            <a:r>
              <a:rPr lang="en-US" dirty="0" smtClean="0">
                <a:latin typeface="Comic Sans MS" pitchFamily="66" charset="0"/>
              </a:rPr>
              <a:t> = 	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onze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neuf</a:t>
            </a:r>
            <a:r>
              <a:rPr lang="en-US" dirty="0" smtClean="0">
                <a:latin typeface="Comic Sans MS" pitchFamily="66" charset="0"/>
              </a:rPr>
              <a:t> = 		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sept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sept</a:t>
            </a:r>
            <a:r>
              <a:rPr lang="en-US" dirty="0" smtClean="0">
                <a:latin typeface="Comic Sans MS" pitchFamily="66" charset="0"/>
              </a:rPr>
              <a:t> = 		__ __ __ 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douze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huit</a:t>
            </a:r>
            <a:r>
              <a:rPr lang="en-US" dirty="0" smtClean="0">
                <a:latin typeface="Comic Sans MS" pitchFamily="66" charset="0"/>
              </a:rPr>
              <a:t> = 	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smtClean="0">
                <a:latin typeface="Comic Sans MS" pitchFamily="66" charset="0"/>
              </a:rPr>
              <a:t>dix-</a:t>
            </a:r>
            <a:r>
              <a:rPr lang="en-US" dirty="0" err="1" smtClean="0">
                <a:latin typeface="Comic Sans MS" pitchFamily="66" charset="0"/>
              </a:rPr>
              <a:t>neuf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deux</a:t>
            </a:r>
            <a:r>
              <a:rPr lang="en-US" dirty="0" smtClean="0">
                <a:latin typeface="Comic Sans MS" pitchFamily="66" charset="0"/>
              </a:rPr>
              <a:t> =	__ __ __ __ __  __ __  __ __  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vingt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cinq</a:t>
            </a:r>
            <a:r>
              <a:rPr lang="en-US" dirty="0" smtClean="0">
                <a:latin typeface="Comic Sans MS" pitchFamily="66" charset="0"/>
              </a:rPr>
              <a:t> = 		__ __ __ __ __ -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LcParenR"/>
            </a:pPr>
            <a:r>
              <a:rPr lang="en-US" dirty="0" err="1" smtClean="0">
                <a:latin typeface="Comic Sans MS" pitchFamily="66" charset="0"/>
              </a:rPr>
              <a:t>quinze</a:t>
            </a:r>
            <a:r>
              <a:rPr lang="en-US" dirty="0" smtClean="0">
                <a:latin typeface="Comic Sans MS" pitchFamily="66" charset="0"/>
              </a:rPr>
              <a:t> + </a:t>
            </a:r>
            <a:r>
              <a:rPr lang="en-US" dirty="0" err="1" smtClean="0">
                <a:latin typeface="Comic Sans MS" pitchFamily="66" charset="0"/>
              </a:rPr>
              <a:t>quinze</a:t>
            </a:r>
            <a:r>
              <a:rPr lang="en-US" dirty="0" smtClean="0">
                <a:latin typeface="Comic Sans MS" pitchFamily="66" charset="0"/>
              </a:rPr>
              <a:t> = 	__ __ __ __ __ __</a:t>
            </a:r>
          </a:p>
          <a:p>
            <a:pPr marL="342900" indent="-342900">
              <a:buAutoNum type="alphaLcParenR"/>
            </a:pPr>
            <a:endParaRPr lang="en-US" dirty="0">
              <a:latin typeface="Comic Sans MS" pitchFamily="66" charset="0"/>
            </a:endParaRPr>
          </a:p>
          <a:p>
            <a:endParaRPr lang="en-US" dirty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pPr marL="342900" indent="-342900">
              <a:buAutoNum type="alphaUcParenR"/>
            </a:pPr>
            <a:r>
              <a:rPr lang="en-US" dirty="0" err="1" smtClean="0">
                <a:latin typeface="Comic Sans MS" pitchFamily="66" charset="0"/>
              </a:rPr>
              <a:t>trente</a:t>
            </a:r>
            <a:r>
              <a:rPr lang="en-US" dirty="0" smtClean="0">
                <a:latin typeface="Comic Sans MS" pitchFamily="66" charset="0"/>
              </a:rPr>
              <a:t> et un – </a:t>
            </a:r>
            <a:r>
              <a:rPr lang="en-US" dirty="0" err="1" smtClean="0">
                <a:latin typeface="Comic Sans MS" pitchFamily="66" charset="0"/>
              </a:rPr>
              <a:t>onze</a:t>
            </a:r>
            <a:r>
              <a:rPr lang="en-US" dirty="0" smtClean="0">
                <a:latin typeface="Comic Sans MS" pitchFamily="66" charset="0"/>
              </a:rPr>
              <a:t> =	_____________________</a:t>
            </a:r>
          </a:p>
          <a:p>
            <a:pPr marL="342900" indent="-342900">
              <a:buAutoNum type="alphaU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UcParenR"/>
            </a:pPr>
            <a:r>
              <a:rPr lang="en-US" dirty="0" err="1" smtClean="0">
                <a:latin typeface="Comic Sans MS" pitchFamily="66" charset="0"/>
              </a:rPr>
              <a:t>quinze</a:t>
            </a:r>
            <a:r>
              <a:rPr lang="en-US" dirty="0" smtClean="0">
                <a:latin typeface="Comic Sans MS" pitchFamily="66" charset="0"/>
              </a:rPr>
              <a:t> – </a:t>
            </a:r>
            <a:r>
              <a:rPr lang="en-US" dirty="0" err="1" smtClean="0">
                <a:latin typeface="Comic Sans MS" pitchFamily="66" charset="0"/>
              </a:rPr>
              <a:t>cinq</a:t>
            </a:r>
            <a:r>
              <a:rPr lang="en-US" dirty="0" smtClean="0">
                <a:latin typeface="Comic Sans MS" pitchFamily="66" charset="0"/>
              </a:rPr>
              <a:t> = 	_____________________</a:t>
            </a:r>
          </a:p>
          <a:p>
            <a:pPr marL="342900" indent="-342900">
              <a:buAutoNum type="alphaU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UcParenR"/>
            </a:pPr>
            <a:r>
              <a:rPr lang="en-US" dirty="0" err="1" smtClean="0">
                <a:latin typeface="Comic Sans MS" pitchFamily="66" charset="0"/>
              </a:rPr>
              <a:t>vingt</a:t>
            </a:r>
            <a:r>
              <a:rPr lang="en-US" dirty="0" smtClean="0">
                <a:latin typeface="Comic Sans MS" pitchFamily="66" charset="0"/>
              </a:rPr>
              <a:t> – dix = 		_____________________</a:t>
            </a:r>
          </a:p>
          <a:p>
            <a:pPr marL="342900" indent="-342900">
              <a:buAutoNum type="alphaUcParenR"/>
            </a:pPr>
            <a:endParaRPr lang="en-US" dirty="0">
              <a:latin typeface="Comic Sans MS" pitchFamily="66" charset="0"/>
            </a:endParaRPr>
          </a:p>
          <a:p>
            <a:pPr marL="342900" indent="-342900">
              <a:buAutoNum type="alphaUcParenR"/>
            </a:pPr>
            <a:r>
              <a:rPr lang="en-US" dirty="0" err="1" smtClean="0">
                <a:latin typeface="Comic Sans MS" pitchFamily="66" charset="0"/>
              </a:rPr>
              <a:t>vingt</a:t>
            </a:r>
            <a:r>
              <a:rPr lang="en-US" dirty="0" smtClean="0">
                <a:latin typeface="Comic Sans MS" pitchFamily="66" charset="0"/>
              </a:rPr>
              <a:t> et un – </a:t>
            </a:r>
            <a:r>
              <a:rPr lang="en-US" dirty="0" err="1" smtClean="0">
                <a:latin typeface="Comic Sans MS" pitchFamily="66" charset="0"/>
              </a:rPr>
              <a:t>sept</a:t>
            </a:r>
            <a:r>
              <a:rPr lang="en-US" dirty="0" smtClean="0">
                <a:latin typeface="Comic Sans MS" pitchFamily="66" charset="0"/>
              </a:rPr>
              <a:t> = 	_____________________ 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6172200"/>
            <a:ext cx="6553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C:\Users\k.cannaby_wso\AppData\Local\Microsoft\Windows\Temporary Internet Files\Content.IE5\TVIBYNQ3\MC9002906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76200"/>
            <a:ext cx="1309066" cy="108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4330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171" y="39469"/>
            <a:ext cx="122982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30 - 100</a:t>
            </a:r>
            <a:endParaRPr lang="en-US" sz="2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42446"/>
            <a:ext cx="5737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Match up the numbers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79972" y="4397830"/>
            <a:ext cx="11256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trente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32120" y="2852058"/>
            <a:ext cx="14734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quarante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3955" y="5170716"/>
            <a:ext cx="15616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cinquante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93034" y="3624944"/>
            <a:ext cx="14125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soixante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56641" y="5943600"/>
            <a:ext cx="20489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soixante</a:t>
            </a:r>
            <a:r>
              <a:rPr lang="en-US" sz="2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-dix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23592" y="533400"/>
            <a:ext cx="21820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quatre-vingts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36280" y="2079172"/>
            <a:ext cx="266932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quatre</a:t>
            </a:r>
            <a:r>
              <a:rPr lang="en-US" sz="2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lang="en-US" sz="2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vingt</a:t>
            </a:r>
            <a:r>
              <a:rPr lang="en-US" sz="2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-dix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84542" y="1306286"/>
            <a:ext cx="821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cent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57200"/>
            <a:ext cx="3810000" cy="5935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thirty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forty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fifty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sixty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seventy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eighty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Comic Sans MS" pitchFamily="66" charset="0"/>
              </a:rPr>
              <a:t>ninety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>
              <a:latin typeface="Comic Sans MS" pitchFamily="66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>
                <a:latin typeface="Comic Sans MS" pitchFamily="66" charset="0"/>
              </a:rPr>
              <a:t>h</a:t>
            </a:r>
            <a:r>
              <a:rPr lang="en-US" sz="1700" dirty="0" smtClean="0">
                <a:latin typeface="Comic Sans MS" pitchFamily="66" charset="0"/>
              </a:rPr>
              <a:t>undred</a:t>
            </a:r>
            <a:endParaRPr lang="en-US" sz="17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171" y="7049869"/>
            <a:ext cx="6475429" cy="646331"/>
          </a:xfrm>
          <a:prstGeom prst="rect">
            <a:avLst/>
          </a:prstGeom>
          <a:noFill/>
        </p:spPr>
        <p:txBody>
          <a:bodyPr wrap="square" rtlCol="0">
            <a:prstTxWarp prst="textWave1">
              <a:avLst>
                <a:gd name="adj1" fmla="val 12500"/>
                <a:gd name="adj2" fmla="val 288"/>
              </a:avLst>
            </a:prstTxWarp>
            <a:spAutoFit/>
          </a:bodyPr>
          <a:lstStyle/>
          <a:p>
            <a:pPr algn="ctr"/>
            <a:r>
              <a:rPr lang="en-US" sz="1400" dirty="0" err="1" smtClean="0">
                <a:latin typeface="Comic Sans MS" pitchFamily="66" charset="0"/>
              </a:rPr>
              <a:t>trentequarantecinquante-deuxsoixante-sixcent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454" y="6671846"/>
            <a:ext cx="5737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Find the numbers and write them below</a:t>
            </a:r>
            <a:endParaRPr lang="en-US" sz="1600" dirty="0">
              <a:latin typeface="Comic Sans MS" pitchFamily="66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-152400" y="8001000"/>
            <a:ext cx="72617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-152400" y="8458200"/>
            <a:ext cx="72617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-152400" y="8915400"/>
            <a:ext cx="72617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097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90</Words>
  <Application>Microsoft Office PowerPoint</Application>
  <PresentationFormat>On-screen Show (4:3)</PresentationFormat>
  <Paragraphs>97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k.cannaby_wso</dc:creator>
  <cp:lastModifiedBy>user</cp:lastModifiedBy>
  <cp:revision>11</cp:revision>
  <cp:lastPrinted>2013-04-15T03:08:45Z</cp:lastPrinted>
  <dcterms:created xsi:type="dcterms:W3CDTF">2013-04-14T09:24:02Z</dcterms:created>
  <dcterms:modified xsi:type="dcterms:W3CDTF">2021-02-24T18:45:57Z</dcterms:modified>
</cp:coreProperties>
</file>