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0503C-7272-4EA3-9EFF-AA3E5F8E4D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31A1F6-4B17-47B8-B839-31459FB97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ECB12-80AA-41B8-89B7-D1CAE9B66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782-2D4B-4197-B2B3-F430FF8265D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E382D-E264-409C-A7D2-9FE752876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1943D-6F88-49C8-9B92-D236E6521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9670-1322-4028-B653-D2B3FE6F5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04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B1A65-F804-41D7-97B5-5BB7B8CEF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D930CA-0FA5-4EEB-B0D0-0474044273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207F8-9EF1-446C-BC55-014384E40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782-2D4B-4197-B2B3-F430FF8265D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7D16A-1B11-4961-87DE-48420960D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F8D65-0EAC-4E66-8D08-C6AB1222B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9670-1322-4028-B653-D2B3FE6F5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108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0B6F1A-20AF-4F35-ADC6-BDC8D9ED5F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10F136-D3FB-41CF-B8B9-4415FF34ED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A5945E-FB66-4951-90AD-4C45754B7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782-2D4B-4197-B2B3-F430FF8265D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AD9EEA-B7CB-4740-AE9F-CE528DEB8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53317-EE0E-4E24-9B26-DE01459C7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9670-1322-4028-B653-D2B3FE6F5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378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F24C5-9C0D-45F7-BB41-33C4E22BA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AEEE5-27A4-4F6F-9BFC-D0A5C3D6C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87A3E-6337-42F7-94D6-F52C4AF59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782-2D4B-4197-B2B3-F430FF8265D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EEF659-E9D4-4372-AA41-8932C552E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EEBA5-40DB-4993-86ED-2EE3F1121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9670-1322-4028-B653-D2B3FE6F5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88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D80E5-8930-4687-BEED-BE464394E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1DD7F-66CF-451D-8BB1-4695D793D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859C-EE8B-4FBA-8235-14D7C4B73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782-2D4B-4197-B2B3-F430FF8265D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3C8FF-DE03-4424-98CF-28CDF4958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4C100-6E14-40D7-89F3-943AC2AB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9670-1322-4028-B653-D2B3FE6F5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89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15154-7B25-4E7B-9670-CA574E557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F572D-0E36-4ABF-9DA5-60255035EE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97957D-459D-44EA-8668-8FB2D21B6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393506-87CC-4669-951B-CD0A400D5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782-2D4B-4197-B2B3-F430FF8265D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5E0A5E-212F-40B2-B9A3-D1810FC88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756DA-E42E-4906-AABD-3FA0FE8DC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9670-1322-4028-B653-D2B3FE6F5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348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D3431-3DCB-4237-8175-4BD1FD8F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05DDD9-62CA-4477-950B-4BE587C54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1A92CB-FE15-41EA-95C5-7557934C49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7008B8-1EEF-47DE-89C1-6F1B61AD05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AB3979-2A5C-45CF-A16F-5DA96CDABB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88572F-EC88-4CEC-A1BA-866874ABA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782-2D4B-4197-B2B3-F430FF8265D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263893-7E41-4393-BDFD-EB175D9F7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7A371-702C-465F-AEAA-4B8B4A9B1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9670-1322-4028-B653-D2B3FE6F5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704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5F8A8-DAA2-4BE1-B522-98C9BFB50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6723CF-41A4-43A1-B1A5-7A52F049C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782-2D4B-4197-B2B3-F430FF8265D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CB8D6A-1702-43C9-96D1-86C0A7CE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4BD2B0-473E-4D27-BF40-AF67FE0DC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9670-1322-4028-B653-D2B3FE6F5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633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A778CB-CF72-4E40-B9A2-9A0B70B76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782-2D4B-4197-B2B3-F430FF8265D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4015F5-882A-4A4F-B9FE-A5DFF09C2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6F8CB4-DB1E-4A05-B0FA-7880003F5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9670-1322-4028-B653-D2B3FE6F5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070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AC72F-A130-4405-A232-6AD38BD72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3DF18-2F2C-46A6-9C84-D6C0A7F8D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47951-0010-4A54-9596-169B36BEA1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D5633-F65F-43B8-B0C5-47664A488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782-2D4B-4197-B2B3-F430FF8265D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4ECE41-9B53-4C4C-BE42-5E53500AC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8F2A5B-AB38-4E2E-8827-6DD14EE2C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9670-1322-4028-B653-D2B3FE6F5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447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51297-A43B-47D3-B0ED-60FCF17DE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FF4D7-8AD1-46B2-BAF7-1514D4AA54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69B8-C056-44E8-AD54-702AD0FBF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DBE9B-CFAF-44A0-99B1-1B6FD0B4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9782-2D4B-4197-B2B3-F430FF8265D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25172-8F39-405E-AC81-3822658E3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97375E-6E9E-45C8-A30E-E670E80CA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9670-1322-4028-B653-D2B3FE6F5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30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B9D6E3-F664-4FBB-8BCD-CD894E6D2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7ED01-BEF3-47DE-ADE8-7217093DF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D82C8-AB31-4CCA-89A5-B7ACA16E78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39782-2D4B-4197-B2B3-F430FF8265D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48F64-6C5D-4BB7-9029-7D317061DE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77546-C3AC-4BBC-872D-F85626A81A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A9670-1322-4028-B653-D2B3FE6F53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314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3E4B83D-F5DC-49E9-89A9-A4DC5B87E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75" y="182880"/>
            <a:ext cx="5043976" cy="649962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805FD3D-AEB6-4FEE-AC86-9675C226AFC3}"/>
              </a:ext>
            </a:extLst>
          </p:cNvPr>
          <p:cNvSpPr txBox="1"/>
          <p:nvPr/>
        </p:nvSpPr>
        <p:spPr>
          <a:xfrm>
            <a:off x="5706625" y="361950"/>
            <a:ext cx="62103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English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                                                        Wednesday 24 February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Diaries use adverbs of time to help us understand when something happened, the order of events.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Sally starts her diary with: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200" b="1" dirty="0">
                <a:solidFill>
                  <a:schemeClr val="accent1">
                    <a:lumMod val="50000"/>
                  </a:schemeClr>
                </a:solidFill>
              </a:rPr>
              <a:t>‘This morning,’</a:t>
            </a:r>
          </a:p>
          <a:p>
            <a:endParaRPr lang="en-GB" sz="22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We are going to practise using adverbs of time. There is rather a  lot to choose from.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17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CF3845B-B60C-424F-B4B4-BA74A9B48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" y="95250"/>
            <a:ext cx="2286000" cy="6667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745A3DB-3C02-4B55-B228-C81B98905AC3}"/>
              </a:ext>
            </a:extLst>
          </p:cNvPr>
          <p:cNvSpPr txBox="1"/>
          <p:nvPr/>
        </p:nvSpPr>
        <p:spPr>
          <a:xfrm>
            <a:off x="2800350" y="200025"/>
            <a:ext cx="9001125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This is just a selection of the possibilities.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Only one task today.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Think about Sally and see if you can choose some appropriate adverbs of time to help you write about Sally and the events that happened around </a:t>
            </a:r>
            <a:r>
              <a:rPr lang="en-GB" dirty="0" err="1">
                <a:solidFill>
                  <a:schemeClr val="accent1">
                    <a:lumMod val="50000"/>
                  </a:schemeClr>
                </a:solidFill>
              </a:rPr>
              <a:t>her.a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Write at least 6 sentences, please.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I’ll have a go.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200" dirty="0">
                <a:solidFill>
                  <a:srgbClr val="0070C0"/>
                </a:solidFill>
              </a:rPr>
              <a:t>This morning, as I was doing my chores, I could smell burning.</a:t>
            </a:r>
          </a:p>
          <a:p>
            <a:r>
              <a:rPr lang="en-GB" sz="2200" dirty="0">
                <a:solidFill>
                  <a:srgbClr val="0070C0"/>
                </a:solidFill>
              </a:rPr>
              <a:t>After a while, I noticed an orange glow in the distance.</a:t>
            </a:r>
          </a:p>
          <a:p>
            <a:r>
              <a:rPr lang="en-GB" sz="2200" dirty="0">
                <a:solidFill>
                  <a:srgbClr val="0070C0"/>
                </a:solidFill>
              </a:rPr>
              <a:t>Before long, people were emptying their houses.</a:t>
            </a:r>
          </a:p>
          <a:p>
            <a:r>
              <a:rPr lang="en-GB" sz="2200" dirty="0">
                <a:solidFill>
                  <a:srgbClr val="0070C0"/>
                </a:solidFill>
              </a:rPr>
              <a:t>Just then, I heard shouts from a street nearby.</a:t>
            </a: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Some of you will have spotted the comma that comes after the adverb of time words. See if you can include this as well.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0D109A6-FA42-4716-938B-6A59DA2FFF98}"/>
              </a:ext>
            </a:extLst>
          </p:cNvPr>
          <p:cNvCxnSpPr/>
          <p:nvPr/>
        </p:nvCxnSpPr>
        <p:spPr>
          <a:xfrm flipH="1" flipV="1">
            <a:off x="4048125" y="4610100"/>
            <a:ext cx="3143250" cy="7620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0460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181</Words>
  <Application>Microsoft Office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4</cp:revision>
  <dcterms:created xsi:type="dcterms:W3CDTF">2021-02-23T16:58:24Z</dcterms:created>
  <dcterms:modified xsi:type="dcterms:W3CDTF">2021-02-23T17:34:56Z</dcterms:modified>
</cp:coreProperties>
</file>