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DCCA8-4857-4746-B12C-69169BBE5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CDC28-0186-4F5D-806C-988EB4921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5E61-4200-4CD3-8A4A-BC9943A46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7B632-BB38-4FF6-8015-2C7EAD91B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5465A-DEBE-4BA0-A0E3-A11538934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89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4CF11-9EEE-4088-A6BA-670FBC9F2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4D16B-D0C8-4E6E-A34F-F40404F12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9CDD1-7C39-46F7-AF1D-6F4E5DA4A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05849-F576-49E6-9359-92F0825D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78CD9-1F41-4CF7-A345-1CDF913E2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86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D8547-CFBF-45EA-935B-1FE97EDE3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D6A6B1-D25E-4201-BDE2-5BBC95C30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328A0-6E99-4286-9EF1-1E9E3DA7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FCF5E-FE4E-4CE6-99E0-14B2223F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F2B17-A97E-4F2C-BED8-077E5D152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02B0-3E53-46E7-864D-F0872ED8C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93DDA-CF7F-408A-B96D-901D66BE8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14C63-D0EE-4819-907E-D97037D6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8D029-DBF6-428C-9756-03938598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1FEE3-6C37-40DC-8698-050DBD5A3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19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92CCB-260F-435B-8F3F-474EEE27A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BDF94-E8BE-422E-8EBD-40BBDD26D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01D85-53EF-4654-AB5B-3B857CA42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676EC-5143-4B8A-85D2-017E90A1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89CAD-7792-4DB4-8BB6-DBCB018A7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75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D8A07-342C-4A61-87E8-5BB545188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7E0F3-96BC-4F89-AE66-956DF9063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8F19B-E35B-47AF-B4FF-E4A7E19D8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6A74E-E056-4DA4-9F03-F2781C27A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98DCD-FE9A-4114-B020-000ECA155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41E6A-F4BB-479E-A0BB-B705A824B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50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1009E-E3DB-476B-AB13-43487E01D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5E354-BF4E-4C1D-BB28-556A0E31A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370CF-05D0-41F6-8CB0-F0CC81AC4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86C0A8-AA92-44A4-BECB-27415F096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5C390C-DF7A-4804-8F06-F08B38FA7A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293990-6C36-4C0A-9315-FD23489AE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4629A7-687A-4551-9DD6-2C2819DD3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27776C-7ADF-45DC-950F-B8ECFE967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41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73FA7-4F46-47B4-8AF2-B68207ABF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AFE99D-FC61-425B-84EE-15BB2E3EE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3C2942-FF52-4D82-ACE2-FAD194CEF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D5BDB-28B0-4E57-A036-0A871FBD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10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510A9B-3B27-4232-8A99-11FEA537B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40B4A2-3E93-4EDF-93E0-04BD5EE14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D0C0E-A64F-4A0B-9C2C-ABC570C0A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0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B967F-167E-433D-B347-A2717C005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366D6-5B01-4DFC-9EEB-A2D72369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853C1-CE40-4447-B92D-19CA798E8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4985F-99BA-401E-8C2C-DA8013BBF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F09E53-40A1-4BD9-AA49-7CDD0E47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BED05-ED51-4503-91DC-BD2B7B8E9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39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75795-B8FA-4924-B217-33F290EF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3E85F4-6A17-41EA-B663-2FD6B3B61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01773-BE70-4596-95C1-81F74D063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6BD4A-7D04-4D4E-83C0-08A7436BE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44DEE-D3A1-402D-9D2D-A4C320389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DA9E2-C4EA-43A5-89EE-FA8A2F892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56111-9474-4B5A-A131-9C2F56F5B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6E290-C648-400F-9B8D-C54D9605B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24DA4-4513-48C2-8814-44B966CD07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AE42-F1EB-4A6D-B07C-86A771F14583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61AA9-96EA-45D3-80D0-AF5AE3BA2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1274F-D593-4170-A629-DD4494299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5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4B8080-78A8-4D7D-A00F-CBACCE9A4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359" y="76057"/>
            <a:ext cx="10640537" cy="6600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021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D19424-BE49-489B-AEF7-235A94A10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412" y="223837"/>
            <a:ext cx="4695825" cy="62769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4E8FEB8-924B-4A10-AE58-F8AB0D70A1B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09"/>
          <a:stretch/>
        </p:blipFill>
        <p:spPr>
          <a:xfrm>
            <a:off x="6096000" y="223837"/>
            <a:ext cx="4434840" cy="606230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812AE1-6769-4BE7-A428-A9B07980C89F}"/>
              </a:ext>
            </a:extLst>
          </p:cNvPr>
          <p:cNvSpPr txBox="1"/>
          <p:nvPr/>
        </p:nvSpPr>
        <p:spPr>
          <a:xfrm>
            <a:off x="10678160" y="497840"/>
            <a:ext cx="13512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Cut out these shapes and then fold to show quarters.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Or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draw lines on these shapes to show quarters.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Remember quarters means 4 equal parts.</a:t>
            </a:r>
          </a:p>
        </p:txBody>
      </p:sp>
    </p:spTree>
    <p:extLst>
      <p:ext uri="{BB962C8B-B14F-4D97-AF65-F5344CB8AC3E}">
        <p14:creationId xmlns:p14="http://schemas.microsoft.com/office/powerpoint/2010/main" val="199727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609EEB3-E5ED-4A59-95E5-2D880B168D8F}"/>
              </a:ext>
            </a:extLst>
          </p:cNvPr>
          <p:cNvSpPr txBox="1"/>
          <p:nvPr/>
        </p:nvSpPr>
        <p:spPr>
          <a:xfrm>
            <a:off x="442913" y="83364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/>
              <a:t>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E16679-1C95-45C1-B477-B1D558173989}"/>
              </a:ext>
            </a:extLst>
          </p:cNvPr>
          <p:cNvSpPr txBox="1"/>
          <p:nvPr/>
        </p:nvSpPr>
        <p:spPr>
          <a:xfrm>
            <a:off x="4281488" y="26988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0070C0"/>
                </a:solidFill>
              </a:rPr>
              <a:t>**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BFAEE1-CC55-44AF-B301-AA30CD229DC1}"/>
              </a:ext>
            </a:extLst>
          </p:cNvPr>
          <p:cNvSpPr txBox="1"/>
          <p:nvPr/>
        </p:nvSpPr>
        <p:spPr>
          <a:xfrm>
            <a:off x="8401049" y="83364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FF0000"/>
                </a:solidFill>
              </a:rPr>
              <a:t>***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C3C091-DB1B-4895-9A00-A151037A1CAC}"/>
              </a:ext>
            </a:extLst>
          </p:cNvPr>
          <p:cNvSpPr txBox="1"/>
          <p:nvPr/>
        </p:nvSpPr>
        <p:spPr>
          <a:xfrm>
            <a:off x="271463" y="6279027"/>
            <a:ext cx="9682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Choose a set of questions to answer.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CBDB8B-2A14-4E99-AF06-BCC3B69B1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3" y="455614"/>
            <a:ext cx="3117852" cy="5745162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D02F9F-7A6C-4AC6-8D89-F39B013A1A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4313" y="455615"/>
            <a:ext cx="3195637" cy="5798872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63111D2-B0AA-439B-93F5-625578E4EB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5268" y="455614"/>
            <a:ext cx="3097221" cy="5798873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26165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39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11</cp:revision>
  <dcterms:created xsi:type="dcterms:W3CDTF">2021-02-19T17:13:06Z</dcterms:created>
  <dcterms:modified xsi:type="dcterms:W3CDTF">2021-02-20T17:19:15Z</dcterms:modified>
</cp:coreProperties>
</file>