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8" r:id="rId3"/>
    <p:sldId id="271" r:id="rId4"/>
    <p:sldId id="275" r:id="rId5"/>
    <p:sldId id="274" r:id="rId6"/>
    <p:sldId id="277" r:id="rId7"/>
    <p:sldId id="276" r:id="rId8"/>
    <p:sldId id="278" r:id="rId9"/>
    <p:sldId id="281" r:id="rId10"/>
    <p:sldId id="282" r:id="rId11"/>
    <p:sldId id="285" r:id="rId12"/>
    <p:sldId id="284" r:id="rId13"/>
    <p:sldId id="283" r:id="rId14"/>
    <p:sldId id="257" r:id="rId15"/>
    <p:sldId id="264" r:id="rId16"/>
    <p:sldId id="266" r:id="rId17"/>
    <p:sldId id="267" r:id="rId18"/>
    <p:sldId id="279" r:id="rId19"/>
    <p:sldId id="286" r:id="rId20"/>
    <p:sldId id="294" r:id="rId21"/>
    <p:sldId id="289" r:id="rId22"/>
    <p:sldId id="288" r:id="rId23"/>
    <p:sldId id="290" r:id="rId24"/>
    <p:sldId id="292" r:id="rId25"/>
    <p:sldId id="291" r:id="rId26"/>
    <p:sldId id="298" r:id="rId27"/>
    <p:sldId id="299" r:id="rId28"/>
    <p:sldId id="293" r:id="rId29"/>
    <p:sldId id="296" r:id="rId30"/>
    <p:sldId id="300" r:id="rId31"/>
    <p:sldId id="301" r:id="rId32"/>
    <p:sldId id="304" r:id="rId33"/>
    <p:sldId id="306" r:id="rId34"/>
    <p:sldId id="309" r:id="rId35"/>
    <p:sldId id="310" r:id="rId36"/>
    <p:sldId id="312" r:id="rId37"/>
    <p:sldId id="314" r:id="rId38"/>
    <p:sldId id="313" r:id="rId39"/>
    <p:sldId id="308" r:id="rId40"/>
    <p:sldId id="305" r:id="rId41"/>
    <p:sldId id="315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BE2E9-3D75-4F05-90CE-28333BAC4C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BDFB9A-FD4F-45AF-AEE9-C04ADAD5F5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D81FDC-7CE2-4464-8FAD-AB61A92D3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12D48-5826-41F3-8142-55323A2F0C23}" type="datetimeFigureOut">
              <a:rPr lang="en-GB" smtClean="0"/>
              <a:t>29/11/2022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80D152-5E2D-4C40-B24C-4513F19D9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E3043-E625-4EFC-9CC0-65D22D92A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9122A-AAE7-466D-B5EF-D456FC704B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0822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5A4FC-B727-437A-AE33-2FEDBB247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C4744-6E30-4D35-8BAB-035A2D860F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E9EFC-A725-43E2-9B3E-F04FA8A73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12D48-5826-41F3-8142-55323A2F0C23}" type="datetimeFigureOut">
              <a:rPr lang="en-GB" smtClean="0"/>
              <a:t>29/11/2022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EA53F3-A40F-4EBB-B0F6-5EE4736CE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D31ED9-8D7B-4436-9419-F90BF0EBB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9122A-AAE7-466D-B5EF-D456FC704B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415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866FF8-60FF-4850-A2B5-FFD264F6F5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D11D53-8C34-4498-810F-2EEE84F007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87F206-5C10-4083-B1BD-4B30DFC2E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12D48-5826-41F3-8142-55323A2F0C23}" type="datetimeFigureOut">
              <a:rPr lang="en-GB" smtClean="0"/>
              <a:t>29/11/2022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07352-87EA-4010-802B-C4C929C65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D84223-8A76-4EC8-88FC-CEE142A5C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9122A-AAE7-466D-B5EF-D456FC704B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3171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52B04-2E79-4DA1-8335-D6E1810BE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950689-5A42-434F-96E8-DC6F940281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B39270-4348-417E-96FE-391A0B7BE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12D48-5826-41F3-8142-55323A2F0C23}" type="datetimeFigureOut">
              <a:rPr lang="en-GB" smtClean="0"/>
              <a:t>29/11/2022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3050F8-DAF8-4FB8-A8A1-9471A367E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21E172-6E55-4D83-919B-AE92B6271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9122A-AAE7-466D-B5EF-D456FC704B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7474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24486-A7AF-4785-ABAA-4FEA5AC47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AE4464-0BD4-4B64-B7E6-11502EAE53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DCB33-FCF0-4D81-B96E-17989F34C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12D48-5826-41F3-8142-55323A2F0C23}" type="datetimeFigureOut">
              <a:rPr lang="en-GB" smtClean="0"/>
              <a:t>29/11/2022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37B6A0-6B6D-4D61-9A16-32D183E0F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477589-141F-4092-B8E6-5F0A0A8B3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9122A-AAE7-466D-B5EF-D456FC704B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336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E4E15-16AC-4662-939E-BC089F71F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E8BFC8-8348-434D-A1FC-3E2A2AFADD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898727-6902-4A97-AB75-64D352C0C3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990D7D-39CE-4462-B82B-D39A87D41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12D48-5826-41F3-8142-55323A2F0C23}" type="datetimeFigureOut">
              <a:rPr lang="en-GB" smtClean="0"/>
              <a:t>29/11/2022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0CAD88-4849-44A9-84B3-E21B7B7CE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AF22F1-8E63-4BAB-BB43-D365D1F77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9122A-AAE7-466D-B5EF-D456FC704B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426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39C76-E69C-4273-B157-7EB4AAFA6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FB01D5-B2E9-4269-8C75-34B01FCD49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6938FD-04EC-49E5-A50A-914E86E28E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CB1A99-0C14-4319-9057-25EB8BF0CF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6FF214-AF23-4625-8752-B9DF38249B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46DCF1-B652-423B-BEF9-91820BAD1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12D48-5826-41F3-8142-55323A2F0C23}" type="datetimeFigureOut">
              <a:rPr lang="en-GB" smtClean="0"/>
              <a:t>29/11/2022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92A43E-809C-4EF8-8971-701B843AD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42253A-5F8F-4960-938D-7A1A7E34E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9122A-AAE7-466D-B5EF-D456FC704B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04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3CDF1-E24E-4C1F-9DA9-B0ADC48F1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9D9490-C791-4637-A605-F705F4355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12D48-5826-41F3-8142-55323A2F0C23}" type="datetimeFigureOut">
              <a:rPr lang="en-GB" smtClean="0"/>
              <a:t>29/11/2022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66D89C-FF69-455D-912C-253AA8452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700CFF-C691-4441-9954-5DFCC1C63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9122A-AAE7-466D-B5EF-D456FC704B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429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4F8FCE-430A-4CE4-AA00-C8293D689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12D48-5826-41F3-8142-55323A2F0C23}" type="datetimeFigureOut">
              <a:rPr lang="en-GB" smtClean="0"/>
              <a:t>29/11/2022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A4D310-F0C8-406D-9F44-F3014AC14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442984-A172-4A2F-885F-EADF98024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9122A-AAE7-466D-B5EF-D456FC704B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0560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FADF5-EC76-4E65-B9FB-F5A22892D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E2720-D211-4F04-A4B5-5E3E67BD6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FAC405-0867-4C82-B8F7-266F2B47DB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998F91-39EE-4CF5-8460-09A8CE61E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12D48-5826-41F3-8142-55323A2F0C23}" type="datetimeFigureOut">
              <a:rPr lang="en-GB" smtClean="0"/>
              <a:t>29/11/2022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CC00F4-1E2E-4F0E-8A82-950F0F41B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EE6FF5-4E9E-405A-BB86-BA2B1828D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9122A-AAE7-466D-B5EF-D456FC704B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3362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6B2F5-5823-42CA-9169-A4353ADDC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F61DB1-355F-4D60-949D-ACD458ECD9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D32458-2CA0-472B-9770-F28C7169B7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EA9C58-31AD-4367-896C-5A78D14A8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12D48-5826-41F3-8142-55323A2F0C23}" type="datetimeFigureOut">
              <a:rPr lang="en-GB" smtClean="0"/>
              <a:t>29/11/2022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1A4472-C687-4C7E-BA5B-F92269984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246B07-6D07-4E04-84B2-14C107BB8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9122A-AAE7-466D-B5EF-D456FC704B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1790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EF552A-9799-499D-B21D-4D2993E5E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830A64-BAF9-4109-80BD-FBEAA93702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35012-BA7E-4D85-AFF5-2F40A04790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12D48-5826-41F3-8142-55323A2F0C23}" type="datetimeFigureOut">
              <a:rPr lang="en-GB" smtClean="0"/>
              <a:t>29/11/2022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4123B4-2A65-4D32-BB62-07FACAF691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F07522-9395-484B-ACFF-D479D11DD1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9122A-AAE7-466D-B5EF-D456FC704B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9199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5BACEE7-6BAA-4C3D-9816-6A1D526B04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203"/>
          <a:stretch/>
        </p:blipFill>
        <p:spPr>
          <a:xfrm>
            <a:off x="3528918" y="2238990"/>
            <a:ext cx="1867172" cy="27363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712A39-C9F9-44C8-B95B-D993D00AF6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203"/>
          <a:stretch/>
        </p:blipFill>
        <p:spPr>
          <a:xfrm>
            <a:off x="5810493" y="2238987"/>
            <a:ext cx="1867173" cy="273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325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light&#10;&#10;Description automatically generated">
            <a:extLst>
              <a:ext uri="{FF2B5EF4-FFF2-40B4-BE49-F238E27FC236}">
                <a16:creationId xmlns:a16="http://schemas.microsoft.com/office/drawing/2014/main" id="{58D410B5-5FE7-4DD2-B727-8AE4952BAA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31" t="36885" r="24598" b="30633"/>
          <a:stretch/>
        </p:blipFill>
        <p:spPr>
          <a:xfrm>
            <a:off x="3602279" y="0"/>
            <a:ext cx="3491938" cy="333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930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765EC3-9C15-42CD-8A19-1A18183AA7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59" b="2035"/>
          <a:stretch/>
        </p:blipFill>
        <p:spPr>
          <a:xfrm>
            <a:off x="4217670" y="0"/>
            <a:ext cx="1497329" cy="38519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134B1F4-C039-4677-A103-C718E742E5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59" b="2035"/>
          <a:stretch/>
        </p:blipFill>
        <p:spPr>
          <a:xfrm>
            <a:off x="5970270" y="0"/>
            <a:ext cx="1497329" cy="38519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CD2E4C3-37D6-4C9E-8DF4-BB60087A07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59" b="2035"/>
          <a:stretch/>
        </p:blipFill>
        <p:spPr>
          <a:xfrm>
            <a:off x="7576408" y="0"/>
            <a:ext cx="1497329" cy="385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865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light&#10;&#10;Description automatically generated">
            <a:extLst>
              <a:ext uri="{FF2B5EF4-FFF2-40B4-BE49-F238E27FC236}">
                <a16:creationId xmlns:a16="http://schemas.microsoft.com/office/drawing/2014/main" id="{58D410B5-5FE7-4DD2-B727-8AE4952BAA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31" r="24598" b="30633"/>
          <a:stretch/>
        </p:blipFill>
        <p:spPr>
          <a:xfrm>
            <a:off x="4710989" y="0"/>
            <a:ext cx="2432761" cy="4965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921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765EC3-9C15-42CD-8A19-1A18183AA7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59" b="2035"/>
          <a:stretch/>
        </p:blipFill>
        <p:spPr>
          <a:xfrm>
            <a:off x="4217670" y="0"/>
            <a:ext cx="1497329" cy="38519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134B1F4-C039-4677-A103-C718E742E5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59" b="2035"/>
          <a:stretch/>
        </p:blipFill>
        <p:spPr>
          <a:xfrm>
            <a:off x="9235985" y="0"/>
            <a:ext cx="1497329" cy="38519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CD2E4C3-37D6-4C9E-8DF4-BB60087A07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59" b="2035"/>
          <a:stretch/>
        </p:blipFill>
        <p:spPr>
          <a:xfrm>
            <a:off x="7576408" y="0"/>
            <a:ext cx="1497329" cy="38519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120322-1E29-47A9-AB3F-D2BB6748F3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59" b="2035"/>
          <a:stretch/>
        </p:blipFill>
        <p:spPr>
          <a:xfrm>
            <a:off x="2592705" y="0"/>
            <a:ext cx="1497329" cy="385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5096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light&#10;&#10;Description automatically generated">
            <a:extLst>
              <a:ext uri="{FF2B5EF4-FFF2-40B4-BE49-F238E27FC236}">
                <a16:creationId xmlns:a16="http://schemas.microsoft.com/office/drawing/2014/main" id="{58D410B5-5FE7-4DD2-B727-8AE4952BAA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31" r="12256" b="30633"/>
          <a:stretch/>
        </p:blipFill>
        <p:spPr>
          <a:xfrm>
            <a:off x="4025189" y="0"/>
            <a:ext cx="3974846" cy="4965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4848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background pattern&#10;&#10;Description automatically generated">
            <a:extLst>
              <a:ext uri="{FF2B5EF4-FFF2-40B4-BE49-F238E27FC236}">
                <a16:creationId xmlns:a16="http://schemas.microsoft.com/office/drawing/2014/main" id="{D72B40E2-D372-40F5-B6F9-4651E533C5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94" r="55090" b="50588"/>
          <a:stretch/>
        </p:blipFill>
        <p:spPr>
          <a:xfrm>
            <a:off x="4355336" y="2346592"/>
            <a:ext cx="1354202" cy="3337652"/>
          </a:xfrm>
          <a:prstGeom prst="rect">
            <a:avLst/>
          </a:prstGeom>
        </p:spPr>
      </p:pic>
      <p:pic>
        <p:nvPicPr>
          <p:cNvPr id="4" name="Picture 3" descr="Shape, background pattern&#10;&#10;Description automatically generated">
            <a:extLst>
              <a:ext uri="{FF2B5EF4-FFF2-40B4-BE49-F238E27FC236}">
                <a16:creationId xmlns:a16="http://schemas.microsoft.com/office/drawing/2014/main" id="{0A58FB95-71D5-461A-9A0D-79AF85C78C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94" r="55090" b="50588"/>
          <a:stretch/>
        </p:blipFill>
        <p:spPr>
          <a:xfrm>
            <a:off x="6575236" y="2346592"/>
            <a:ext cx="1354201" cy="333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0165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background pattern&#10;&#10;Description automatically generated">
            <a:extLst>
              <a:ext uri="{FF2B5EF4-FFF2-40B4-BE49-F238E27FC236}">
                <a16:creationId xmlns:a16="http://schemas.microsoft.com/office/drawing/2014/main" id="{D72B40E2-D372-40F5-B6F9-4651E533C5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94" r="55090" b="50588"/>
          <a:stretch/>
        </p:blipFill>
        <p:spPr>
          <a:xfrm>
            <a:off x="5816908" y="1283924"/>
            <a:ext cx="1740664" cy="429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666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background pattern&#10;&#10;Description automatically generated">
            <a:extLst>
              <a:ext uri="{FF2B5EF4-FFF2-40B4-BE49-F238E27FC236}">
                <a16:creationId xmlns:a16="http://schemas.microsoft.com/office/drawing/2014/main" id="{D72B40E2-D372-40F5-B6F9-4651E533C5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94" r="55090" b="50588"/>
          <a:stretch/>
        </p:blipFill>
        <p:spPr>
          <a:xfrm>
            <a:off x="3800821" y="1283924"/>
            <a:ext cx="1740664" cy="4290152"/>
          </a:xfrm>
          <a:prstGeom prst="rect">
            <a:avLst/>
          </a:prstGeom>
        </p:spPr>
      </p:pic>
      <p:pic>
        <p:nvPicPr>
          <p:cNvPr id="4" name="Picture 3" descr="Shape, background pattern&#10;&#10;Description automatically generated">
            <a:extLst>
              <a:ext uri="{FF2B5EF4-FFF2-40B4-BE49-F238E27FC236}">
                <a16:creationId xmlns:a16="http://schemas.microsoft.com/office/drawing/2014/main" id="{0A58FB95-71D5-461A-9A0D-79AF85C78C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94" r="55090" b="50588"/>
          <a:stretch/>
        </p:blipFill>
        <p:spPr>
          <a:xfrm>
            <a:off x="5947274" y="1283924"/>
            <a:ext cx="1740664" cy="4290152"/>
          </a:xfrm>
          <a:prstGeom prst="rect">
            <a:avLst/>
          </a:prstGeom>
        </p:spPr>
      </p:pic>
      <p:pic>
        <p:nvPicPr>
          <p:cNvPr id="5" name="Picture 4" descr="Shape, background pattern&#10;&#10;Description automatically generated">
            <a:extLst>
              <a:ext uri="{FF2B5EF4-FFF2-40B4-BE49-F238E27FC236}">
                <a16:creationId xmlns:a16="http://schemas.microsoft.com/office/drawing/2014/main" id="{50033AA7-1D86-436A-96B0-06AC434335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94" r="55090" b="50588"/>
          <a:stretch/>
        </p:blipFill>
        <p:spPr>
          <a:xfrm>
            <a:off x="8093727" y="1283924"/>
            <a:ext cx="1740664" cy="429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3330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37991203-FA3F-40D0-8328-CA27C0780711}"/>
              </a:ext>
            </a:extLst>
          </p:cNvPr>
          <p:cNvSpPr/>
          <p:nvPr/>
        </p:nvSpPr>
        <p:spPr>
          <a:xfrm>
            <a:off x="4054207" y="242371"/>
            <a:ext cx="3294043" cy="5464366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F4FB036-B6D6-4E85-8EE4-E6287859C17A}"/>
              </a:ext>
            </a:extLst>
          </p:cNvPr>
          <p:cNvSpPr/>
          <p:nvPr/>
        </p:nvSpPr>
        <p:spPr>
          <a:xfrm>
            <a:off x="4969708" y="5706737"/>
            <a:ext cx="1463040" cy="908892"/>
          </a:xfrm>
          <a:prstGeom prst="rect">
            <a:avLst/>
          </a:prstGeom>
          <a:solidFill>
            <a:srgbClr val="FF000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3DAC7EC-9AF4-48BB-9AD3-C23D8CE4F3F8}"/>
              </a:ext>
            </a:extLst>
          </p:cNvPr>
          <p:cNvSpPr/>
          <p:nvPr/>
        </p:nvSpPr>
        <p:spPr>
          <a:xfrm>
            <a:off x="5455483" y="4468719"/>
            <a:ext cx="491490" cy="4114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07D54A7-05E9-4582-80A8-DA6D30A2E160}"/>
              </a:ext>
            </a:extLst>
          </p:cNvPr>
          <p:cNvSpPr/>
          <p:nvPr/>
        </p:nvSpPr>
        <p:spPr>
          <a:xfrm>
            <a:off x="5455483" y="2357334"/>
            <a:ext cx="491490" cy="4114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4BD057F-81E5-4CC1-B15A-DD5D94C00BF6}"/>
              </a:ext>
            </a:extLst>
          </p:cNvPr>
          <p:cNvSpPr/>
          <p:nvPr/>
        </p:nvSpPr>
        <p:spPr>
          <a:xfrm>
            <a:off x="5455483" y="3389612"/>
            <a:ext cx="491490" cy="4114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21108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37991203-FA3F-40D0-8328-CA27C0780711}"/>
              </a:ext>
            </a:extLst>
          </p:cNvPr>
          <p:cNvSpPr/>
          <p:nvPr/>
        </p:nvSpPr>
        <p:spPr>
          <a:xfrm>
            <a:off x="4054207" y="242371"/>
            <a:ext cx="3294043" cy="5464366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F4FB036-B6D6-4E85-8EE4-E6287859C17A}"/>
              </a:ext>
            </a:extLst>
          </p:cNvPr>
          <p:cNvSpPr/>
          <p:nvPr/>
        </p:nvSpPr>
        <p:spPr>
          <a:xfrm>
            <a:off x="4969708" y="5706737"/>
            <a:ext cx="1463040" cy="908892"/>
          </a:xfrm>
          <a:prstGeom prst="rect">
            <a:avLst/>
          </a:prstGeom>
          <a:solidFill>
            <a:srgbClr val="FF000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3DAC7EC-9AF4-48BB-9AD3-C23D8CE4F3F8}"/>
              </a:ext>
            </a:extLst>
          </p:cNvPr>
          <p:cNvSpPr/>
          <p:nvPr/>
        </p:nvSpPr>
        <p:spPr>
          <a:xfrm>
            <a:off x="5455483" y="4468719"/>
            <a:ext cx="491490" cy="4114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07D54A7-05E9-4582-80A8-DA6D30A2E160}"/>
              </a:ext>
            </a:extLst>
          </p:cNvPr>
          <p:cNvSpPr/>
          <p:nvPr/>
        </p:nvSpPr>
        <p:spPr>
          <a:xfrm>
            <a:off x="5455483" y="3223260"/>
            <a:ext cx="491490" cy="4114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0708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5BACEE7-6BAA-4C3D-9816-6A1D526B04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203"/>
          <a:stretch/>
        </p:blipFill>
        <p:spPr>
          <a:xfrm>
            <a:off x="4637591" y="1515965"/>
            <a:ext cx="2271210" cy="332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8490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37991203-FA3F-40D0-8328-CA27C0780711}"/>
              </a:ext>
            </a:extLst>
          </p:cNvPr>
          <p:cNvSpPr/>
          <p:nvPr/>
        </p:nvSpPr>
        <p:spPr>
          <a:xfrm>
            <a:off x="4054207" y="242371"/>
            <a:ext cx="3294043" cy="5464366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F4FB036-B6D6-4E85-8EE4-E6287859C17A}"/>
              </a:ext>
            </a:extLst>
          </p:cNvPr>
          <p:cNvSpPr/>
          <p:nvPr/>
        </p:nvSpPr>
        <p:spPr>
          <a:xfrm>
            <a:off x="4969708" y="5706737"/>
            <a:ext cx="1463040" cy="908892"/>
          </a:xfrm>
          <a:prstGeom prst="rect">
            <a:avLst/>
          </a:prstGeom>
          <a:solidFill>
            <a:srgbClr val="FF000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07D54A7-05E9-4582-80A8-DA6D30A2E160}"/>
              </a:ext>
            </a:extLst>
          </p:cNvPr>
          <p:cNvSpPr/>
          <p:nvPr/>
        </p:nvSpPr>
        <p:spPr>
          <a:xfrm>
            <a:off x="5455483" y="3017520"/>
            <a:ext cx="491490" cy="4114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E11D85A-D545-477D-B8E4-D96B18B984D7}"/>
              </a:ext>
            </a:extLst>
          </p:cNvPr>
          <p:cNvSpPr/>
          <p:nvPr/>
        </p:nvSpPr>
        <p:spPr>
          <a:xfrm>
            <a:off x="5850255" y="3950648"/>
            <a:ext cx="491490" cy="4114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404A414-66E9-4AED-8CD4-7C93CB20650F}"/>
              </a:ext>
            </a:extLst>
          </p:cNvPr>
          <p:cNvSpPr/>
          <p:nvPr/>
        </p:nvSpPr>
        <p:spPr>
          <a:xfrm>
            <a:off x="4969708" y="3950648"/>
            <a:ext cx="491490" cy="4114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09575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37991203-FA3F-40D0-8328-CA27C0780711}"/>
              </a:ext>
            </a:extLst>
          </p:cNvPr>
          <p:cNvSpPr/>
          <p:nvPr/>
        </p:nvSpPr>
        <p:spPr>
          <a:xfrm>
            <a:off x="4054207" y="242371"/>
            <a:ext cx="3294043" cy="5464366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F4FB036-B6D6-4E85-8EE4-E6287859C17A}"/>
              </a:ext>
            </a:extLst>
          </p:cNvPr>
          <p:cNvSpPr/>
          <p:nvPr/>
        </p:nvSpPr>
        <p:spPr>
          <a:xfrm>
            <a:off x="4969708" y="5706737"/>
            <a:ext cx="1463040" cy="908892"/>
          </a:xfrm>
          <a:prstGeom prst="rect">
            <a:avLst/>
          </a:prstGeom>
          <a:solidFill>
            <a:srgbClr val="FF000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07D54A7-05E9-4582-80A8-DA6D30A2E160}"/>
              </a:ext>
            </a:extLst>
          </p:cNvPr>
          <p:cNvSpPr/>
          <p:nvPr/>
        </p:nvSpPr>
        <p:spPr>
          <a:xfrm>
            <a:off x="5455483" y="1760220"/>
            <a:ext cx="491490" cy="4114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4963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37991203-FA3F-40D0-8328-CA27C0780711}"/>
              </a:ext>
            </a:extLst>
          </p:cNvPr>
          <p:cNvSpPr/>
          <p:nvPr/>
        </p:nvSpPr>
        <p:spPr>
          <a:xfrm>
            <a:off x="4054207" y="242371"/>
            <a:ext cx="3294043" cy="5464366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F4FB036-B6D6-4E85-8EE4-E6287859C17A}"/>
              </a:ext>
            </a:extLst>
          </p:cNvPr>
          <p:cNvSpPr/>
          <p:nvPr/>
        </p:nvSpPr>
        <p:spPr>
          <a:xfrm>
            <a:off x="4969708" y="5706737"/>
            <a:ext cx="1463040" cy="908892"/>
          </a:xfrm>
          <a:prstGeom prst="rect">
            <a:avLst/>
          </a:prstGeom>
          <a:solidFill>
            <a:srgbClr val="FF000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3DAC7EC-9AF4-48BB-9AD3-C23D8CE4F3F8}"/>
              </a:ext>
            </a:extLst>
          </p:cNvPr>
          <p:cNvSpPr/>
          <p:nvPr/>
        </p:nvSpPr>
        <p:spPr>
          <a:xfrm>
            <a:off x="4723963" y="4464999"/>
            <a:ext cx="491490" cy="4114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07D54A7-05E9-4582-80A8-DA6D30A2E160}"/>
              </a:ext>
            </a:extLst>
          </p:cNvPr>
          <p:cNvSpPr/>
          <p:nvPr/>
        </p:nvSpPr>
        <p:spPr>
          <a:xfrm>
            <a:off x="5455483" y="1760220"/>
            <a:ext cx="491490" cy="4114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03C0C91-CA8B-4708-9593-2578B23DBF2D}"/>
              </a:ext>
            </a:extLst>
          </p:cNvPr>
          <p:cNvSpPr/>
          <p:nvPr/>
        </p:nvSpPr>
        <p:spPr>
          <a:xfrm>
            <a:off x="6187003" y="4464999"/>
            <a:ext cx="491490" cy="4114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09686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37991203-FA3F-40D0-8328-CA27C0780711}"/>
              </a:ext>
            </a:extLst>
          </p:cNvPr>
          <p:cNvSpPr/>
          <p:nvPr/>
        </p:nvSpPr>
        <p:spPr>
          <a:xfrm>
            <a:off x="4054207" y="242371"/>
            <a:ext cx="3294043" cy="5464366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F4FB036-B6D6-4E85-8EE4-E6287859C17A}"/>
              </a:ext>
            </a:extLst>
          </p:cNvPr>
          <p:cNvSpPr/>
          <p:nvPr/>
        </p:nvSpPr>
        <p:spPr>
          <a:xfrm>
            <a:off x="4969708" y="5706737"/>
            <a:ext cx="1463040" cy="908892"/>
          </a:xfrm>
          <a:prstGeom prst="rect">
            <a:avLst/>
          </a:prstGeom>
          <a:solidFill>
            <a:srgbClr val="FF000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07D54A7-05E9-4582-80A8-DA6D30A2E160}"/>
              </a:ext>
            </a:extLst>
          </p:cNvPr>
          <p:cNvSpPr/>
          <p:nvPr/>
        </p:nvSpPr>
        <p:spPr>
          <a:xfrm>
            <a:off x="5455483" y="1760220"/>
            <a:ext cx="491490" cy="4114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E11D85A-D545-477D-B8E4-D96B18B984D7}"/>
              </a:ext>
            </a:extLst>
          </p:cNvPr>
          <p:cNvSpPr/>
          <p:nvPr/>
        </p:nvSpPr>
        <p:spPr>
          <a:xfrm>
            <a:off x="4723963" y="5101590"/>
            <a:ext cx="491490" cy="4114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404A414-66E9-4AED-8CD4-7C93CB20650F}"/>
              </a:ext>
            </a:extLst>
          </p:cNvPr>
          <p:cNvSpPr/>
          <p:nvPr/>
        </p:nvSpPr>
        <p:spPr>
          <a:xfrm>
            <a:off x="5455483" y="2768814"/>
            <a:ext cx="491490" cy="4114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2720FD0-8464-4F27-9C3C-95EF65EB8F43}"/>
              </a:ext>
            </a:extLst>
          </p:cNvPr>
          <p:cNvSpPr/>
          <p:nvPr/>
        </p:nvSpPr>
        <p:spPr>
          <a:xfrm>
            <a:off x="6350833" y="5101590"/>
            <a:ext cx="491490" cy="4114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0044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37991203-FA3F-40D0-8328-CA27C0780711}"/>
              </a:ext>
            </a:extLst>
          </p:cNvPr>
          <p:cNvSpPr/>
          <p:nvPr/>
        </p:nvSpPr>
        <p:spPr>
          <a:xfrm>
            <a:off x="4054207" y="242371"/>
            <a:ext cx="3294043" cy="5464366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F4FB036-B6D6-4E85-8EE4-E6287859C17A}"/>
              </a:ext>
            </a:extLst>
          </p:cNvPr>
          <p:cNvSpPr/>
          <p:nvPr/>
        </p:nvSpPr>
        <p:spPr>
          <a:xfrm>
            <a:off x="4969708" y="5706737"/>
            <a:ext cx="1463040" cy="908892"/>
          </a:xfrm>
          <a:prstGeom prst="rect">
            <a:avLst/>
          </a:prstGeom>
          <a:solidFill>
            <a:srgbClr val="FF000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E11D85A-D545-477D-B8E4-D96B18B984D7}"/>
              </a:ext>
            </a:extLst>
          </p:cNvPr>
          <p:cNvSpPr/>
          <p:nvPr/>
        </p:nvSpPr>
        <p:spPr>
          <a:xfrm>
            <a:off x="4711030" y="4895850"/>
            <a:ext cx="491490" cy="4114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2720FD0-8464-4F27-9C3C-95EF65EB8F43}"/>
              </a:ext>
            </a:extLst>
          </p:cNvPr>
          <p:cNvSpPr/>
          <p:nvPr/>
        </p:nvSpPr>
        <p:spPr>
          <a:xfrm>
            <a:off x="6282253" y="4895850"/>
            <a:ext cx="491490" cy="4114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2888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37991203-FA3F-40D0-8328-CA27C0780711}"/>
              </a:ext>
            </a:extLst>
          </p:cNvPr>
          <p:cNvSpPr/>
          <p:nvPr/>
        </p:nvSpPr>
        <p:spPr>
          <a:xfrm>
            <a:off x="4054207" y="242371"/>
            <a:ext cx="3294043" cy="5464366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F4FB036-B6D6-4E85-8EE4-E6287859C17A}"/>
              </a:ext>
            </a:extLst>
          </p:cNvPr>
          <p:cNvSpPr/>
          <p:nvPr/>
        </p:nvSpPr>
        <p:spPr>
          <a:xfrm>
            <a:off x="4969708" y="5706737"/>
            <a:ext cx="1463040" cy="908892"/>
          </a:xfrm>
          <a:prstGeom prst="rect">
            <a:avLst/>
          </a:prstGeom>
          <a:solidFill>
            <a:srgbClr val="FF000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07D54A7-05E9-4582-80A8-DA6D30A2E160}"/>
              </a:ext>
            </a:extLst>
          </p:cNvPr>
          <p:cNvSpPr/>
          <p:nvPr/>
        </p:nvSpPr>
        <p:spPr>
          <a:xfrm>
            <a:off x="5455483" y="1760220"/>
            <a:ext cx="491490" cy="4114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E11D85A-D545-477D-B8E4-D96B18B984D7}"/>
              </a:ext>
            </a:extLst>
          </p:cNvPr>
          <p:cNvSpPr/>
          <p:nvPr/>
        </p:nvSpPr>
        <p:spPr>
          <a:xfrm>
            <a:off x="4723963" y="5101590"/>
            <a:ext cx="491490" cy="4114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404A414-66E9-4AED-8CD4-7C93CB20650F}"/>
              </a:ext>
            </a:extLst>
          </p:cNvPr>
          <p:cNvSpPr/>
          <p:nvPr/>
        </p:nvSpPr>
        <p:spPr>
          <a:xfrm>
            <a:off x="5455483" y="2768814"/>
            <a:ext cx="491490" cy="4114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2720FD0-8464-4F27-9C3C-95EF65EB8F43}"/>
              </a:ext>
            </a:extLst>
          </p:cNvPr>
          <p:cNvSpPr/>
          <p:nvPr/>
        </p:nvSpPr>
        <p:spPr>
          <a:xfrm>
            <a:off x="6350833" y="5101590"/>
            <a:ext cx="491490" cy="4114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32250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37991203-FA3F-40D0-8328-CA27C0780711}"/>
              </a:ext>
            </a:extLst>
          </p:cNvPr>
          <p:cNvSpPr/>
          <p:nvPr/>
        </p:nvSpPr>
        <p:spPr>
          <a:xfrm>
            <a:off x="4054207" y="242371"/>
            <a:ext cx="3294043" cy="5464366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F4FB036-B6D6-4E85-8EE4-E6287859C17A}"/>
              </a:ext>
            </a:extLst>
          </p:cNvPr>
          <p:cNvSpPr/>
          <p:nvPr/>
        </p:nvSpPr>
        <p:spPr>
          <a:xfrm>
            <a:off x="4969708" y="5706737"/>
            <a:ext cx="1463040" cy="908892"/>
          </a:xfrm>
          <a:prstGeom prst="rect">
            <a:avLst/>
          </a:prstGeom>
          <a:solidFill>
            <a:srgbClr val="FF000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07D54A7-05E9-4582-80A8-DA6D30A2E160}"/>
              </a:ext>
            </a:extLst>
          </p:cNvPr>
          <p:cNvSpPr/>
          <p:nvPr/>
        </p:nvSpPr>
        <p:spPr>
          <a:xfrm>
            <a:off x="5455483" y="1760220"/>
            <a:ext cx="491490" cy="4114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E11D85A-D545-477D-B8E4-D96B18B984D7}"/>
              </a:ext>
            </a:extLst>
          </p:cNvPr>
          <p:cNvSpPr/>
          <p:nvPr/>
        </p:nvSpPr>
        <p:spPr>
          <a:xfrm>
            <a:off x="5455483" y="5101590"/>
            <a:ext cx="491490" cy="4114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4926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37991203-FA3F-40D0-8328-CA27C0780711}"/>
              </a:ext>
            </a:extLst>
          </p:cNvPr>
          <p:cNvSpPr/>
          <p:nvPr/>
        </p:nvSpPr>
        <p:spPr>
          <a:xfrm>
            <a:off x="4054207" y="242371"/>
            <a:ext cx="3294043" cy="5464366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F4FB036-B6D6-4E85-8EE4-E6287859C17A}"/>
              </a:ext>
            </a:extLst>
          </p:cNvPr>
          <p:cNvSpPr/>
          <p:nvPr/>
        </p:nvSpPr>
        <p:spPr>
          <a:xfrm>
            <a:off x="4969708" y="5706737"/>
            <a:ext cx="1463040" cy="908892"/>
          </a:xfrm>
          <a:prstGeom prst="rect">
            <a:avLst/>
          </a:prstGeom>
          <a:solidFill>
            <a:srgbClr val="FF000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07D54A7-05E9-4582-80A8-DA6D30A2E160}"/>
              </a:ext>
            </a:extLst>
          </p:cNvPr>
          <p:cNvSpPr/>
          <p:nvPr/>
        </p:nvSpPr>
        <p:spPr>
          <a:xfrm>
            <a:off x="5455483" y="1760220"/>
            <a:ext cx="491490" cy="4114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E11D85A-D545-477D-B8E4-D96B18B984D7}"/>
              </a:ext>
            </a:extLst>
          </p:cNvPr>
          <p:cNvSpPr/>
          <p:nvPr/>
        </p:nvSpPr>
        <p:spPr>
          <a:xfrm>
            <a:off x="5455483" y="5101590"/>
            <a:ext cx="491490" cy="4114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44483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37991203-FA3F-40D0-8328-CA27C0780711}"/>
              </a:ext>
            </a:extLst>
          </p:cNvPr>
          <p:cNvSpPr/>
          <p:nvPr/>
        </p:nvSpPr>
        <p:spPr>
          <a:xfrm>
            <a:off x="4054207" y="242371"/>
            <a:ext cx="3294043" cy="5464366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F4FB036-B6D6-4E85-8EE4-E6287859C17A}"/>
              </a:ext>
            </a:extLst>
          </p:cNvPr>
          <p:cNvSpPr/>
          <p:nvPr/>
        </p:nvSpPr>
        <p:spPr>
          <a:xfrm>
            <a:off x="4969708" y="5706737"/>
            <a:ext cx="1463040" cy="908892"/>
          </a:xfrm>
          <a:prstGeom prst="rect">
            <a:avLst/>
          </a:prstGeom>
          <a:solidFill>
            <a:srgbClr val="FF000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07D54A7-05E9-4582-80A8-DA6D30A2E160}"/>
              </a:ext>
            </a:extLst>
          </p:cNvPr>
          <p:cNvSpPr/>
          <p:nvPr/>
        </p:nvSpPr>
        <p:spPr>
          <a:xfrm>
            <a:off x="4711030" y="4414763"/>
            <a:ext cx="491490" cy="4114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E11D85A-D545-477D-B8E4-D96B18B984D7}"/>
              </a:ext>
            </a:extLst>
          </p:cNvPr>
          <p:cNvSpPr/>
          <p:nvPr/>
        </p:nvSpPr>
        <p:spPr>
          <a:xfrm>
            <a:off x="4465285" y="5101590"/>
            <a:ext cx="491490" cy="4114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404A414-66E9-4AED-8CD4-7C93CB20650F}"/>
              </a:ext>
            </a:extLst>
          </p:cNvPr>
          <p:cNvSpPr/>
          <p:nvPr/>
        </p:nvSpPr>
        <p:spPr>
          <a:xfrm>
            <a:off x="4853066" y="3727937"/>
            <a:ext cx="491490" cy="4114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2720FD0-8464-4F27-9C3C-95EF65EB8F43}"/>
              </a:ext>
            </a:extLst>
          </p:cNvPr>
          <p:cNvSpPr/>
          <p:nvPr/>
        </p:nvSpPr>
        <p:spPr>
          <a:xfrm>
            <a:off x="6432748" y="5101590"/>
            <a:ext cx="491490" cy="4114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32459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37991203-FA3F-40D0-8328-CA27C0780711}"/>
              </a:ext>
            </a:extLst>
          </p:cNvPr>
          <p:cNvSpPr/>
          <p:nvPr/>
        </p:nvSpPr>
        <p:spPr>
          <a:xfrm>
            <a:off x="4054207" y="242371"/>
            <a:ext cx="3294043" cy="5464366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F4FB036-B6D6-4E85-8EE4-E6287859C17A}"/>
              </a:ext>
            </a:extLst>
          </p:cNvPr>
          <p:cNvSpPr/>
          <p:nvPr/>
        </p:nvSpPr>
        <p:spPr>
          <a:xfrm>
            <a:off x="4969708" y="5706737"/>
            <a:ext cx="1463040" cy="908892"/>
          </a:xfrm>
          <a:prstGeom prst="rect">
            <a:avLst/>
          </a:prstGeom>
          <a:solidFill>
            <a:srgbClr val="FF000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07D54A7-05E9-4582-80A8-DA6D30A2E160}"/>
              </a:ext>
            </a:extLst>
          </p:cNvPr>
          <p:cNvSpPr/>
          <p:nvPr/>
        </p:nvSpPr>
        <p:spPr>
          <a:xfrm>
            <a:off x="4621093" y="4387537"/>
            <a:ext cx="491490" cy="4114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E11D85A-D545-477D-B8E4-D96B18B984D7}"/>
              </a:ext>
            </a:extLst>
          </p:cNvPr>
          <p:cNvSpPr/>
          <p:nvPr/>
        </p:nvSpPr>
        <p:spPr>
          <a:xfrm>
            <a:off x="4465285" y="5101590"/>
            <a:ext cx="491490" cy="4114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404A414-66E9-4AED-8CD4-7C93CB20650F}"/>
              </a:ext>
            </a:extLst>
          </p:cNvPr>
          <p:cNvSpPr/>
          <p:nvPr/>
        </p:nvSpPr>
        <p:spPr>
          <a:xfrm>
            <a:off x="6356111" y="4387537"/>
            <a:ext cx="491490" cy="4114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2720FD0-8464-4F27-9C3C-95EF65EB8F43}"/>
              </a:ext>
            </a:extLst>
          </p:cNvPr>
          <p:cNvSpPr/>
          <p:nvPr/>
        </p:nvSpPr>
        <p:spPr>
          <a:xfrm>
            <a:off x="6432748" y="5101590"/>
            <a:ext cx="491490" cy="4114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2839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5BACEE7-6BAA-4C3D-9816-6A1D526B04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203"/>
          <a:stretch/>
        </p:blipFill>
        <p:spPr>
          <a:xfrm>
            <a:off x="2661900" y="2005069"/>
            <a:ext cx="1814874" cy="26597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4450081-0A62-4DFB-9500-5AC84A2ADC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203"/>
          <a:stretch/>
        </p:blipFill>
        <p:spPr>
          <a:xfrm>
            <a:off x="6596448" y="2005068"/>
            <a:ext cx="1814874" cy="26597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7D16EA-51ED-4016-A568-E8E0EBB721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203"/>
          <a:stretch/>
        </p:blipFill>
        <p:spPr>
          <a:xfrm>
            <a:off x="4629174" y="2005069"/>
            <a:ext cx="1814874" cy="265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6493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37991203-FA3F-40D0-8328-CA27C0780711}"/>
              </a:ext>
            </a:extLst>
          </p:cNvPr>
          <p:cNvSpPr/>
          <p:nvPr/>
        </p:nvSpPr>
        <p:spPr>
          <a:xfrm>
            <a:off x="4054207" y="242371"/>
            <a:ext cx="3294043" cy="5464366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F4FB036-B6D6-4E85-8EE4-E6287859C17A}"/>
              </a:ext>
            </a:extLst>
          </p:cNvPr>
          <p:cNvSpPr/>
          <p:nvPr/>
        </p:nvSpPr>
        <p:spPr>
          <a:xfrm>
            <a:off x="4969708" y="5706737"/>
            <a:ext cx="1463040" cy="908892"/>
          </a:xfrm>
          <a:prstGeom prst="rect">
            <a:avLst/>
          </a:prstGeom>
          <a:solidFill>
            <a:srgbClr val="FF000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07D54A7-05E9-4582-80A8-DA6D30A2E160}"/>
              </a:ext>
            </a:extLst>
          </p:cNvPr>
          <p:cNvSpPr/>
          <p:nvPr/>
        </p:nvSpPr>
        <p:spPr>
          <a:xfrm>
            <a:off x="5468031" y="5071111"/>
            <a:ext cx="491490" cy="4114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E11D85A-D545-477D-B8E4-D96B18B984D7}"/>
              </a:ext>
            </a:extLst>
          </p:cNvPr>
          <p:cNvSpPr/>
          <p:nvPr/>
        </p:nvSpPr>
        <p:spPr>
          <a:xfrm>
            <a:off x="4465285" y="5101590"/>
            <a:ext cx="491490" cy="4114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2720FD0-8464-4F27-9C3C-95EF65EB8F43}"/>
              </a:ext>
            </a:extLst>
          </p:cNvPr>
          <p:cNvSpPr/>
          <p:nvPr/>
        </p:nvSpPr>
        <p:spPr>
          <a:xfrm>
            <a:off x="6432748" y="5101590"/>
            <a:ext cx="491490" cy="4114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29281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37991203-FA3F-40D0-8328-CA27C0780711}"/>
              </a:ext>
            </a:extLst>
          </p:cNvPr>
          <p:cNvSpPr/>
          <p:nvPr/>
        </p:nvSpPr>
        <p:spPr>
          <a:xfrm>
            <a:off x="4054207" y="242371"/>
            <a:ext cx="3294043" cy="5464366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F4FB036-B6D6-4E85-8EE4-E6287859C17A}"/>
              </a:ext>
            </a:extLst>
          </p:cNvPr>
          <p:cNvSpPr/>
          <p:nvPr/>
        </p:nvSpPr>
        <p:spPr>
          <a:xfrm>
            <a:off x="4969708" y="5706737"/>
            <a:ext cx="1463040" cy="908892"/>
          </a:xfrm>
          <a:prstGeom prst="rect">
            <a:avLst/>
          </a:prstGeom>
          <a:solidFill>
            <a:srgbClr val="FF000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07D54A7-05E9-4582-80A8-DA6D30A2E160}"/>
              </a:ext>
            </a:extLst>
          </p:cNvPr>
          <p:cNvSpPr/>
          <p:nvPr/>
        </p:nvSpPr>
        <p:spPr>
          <a:xfrm>
            <a:off x="5455483" y="1779271"/>
            <a:ext cx="491490" cy="4114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E11D85A-D545-477D-B8E4-D96B18B984D7}"/>
              </a:ext>
            </a:extLst>
          </p:cNvPr>
          <p:cNvSpPr/>
          <p:nvPr/>
        </p:nvSpPr>
        <p:spPr>
          <a:xfrm>
            <a:off x="4465285" y="5101590"/>
            <a:ext cx="491490" cy="4114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2720FD0-8464-4F27-9C3C-95EF65EB8F43}"/>
              </a:ext>
            </a:extLst>
          </p:cNvPr>
          <p:cNvSpPr/>
          <p:nvPr/>
        </p:nvSpPr>
        <p:spPr>
          <a:xfrm>
            <a:off x="6432748" y="5101590"/>
            <a:ext cx="491490" cy="4114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0DBC0D6-C0C5-46DC-A2D4-FC223A20C23A}"/>
              </a:ext>
            </a:extLst>
          </p:cNvPr>
          <p:cNvSpPr/>
          <p:nvPr/>
        </p:nvSpPr>
        <p:spPr>
          <a:xfrm>
            <a:off x="5517246" y="5101590"/>
            <a:ext cx="491490" cy="4114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069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37991203-FA3F-40D0-8328-CA27C0780711}"/>
              </a:ext>
            </a:extLst>
          </p:cNvPr>
          <p:cNvSpPr/>
          <p:nvPr/>
        </p:nvSpPr>
        <p:spPr>
          <a:xfrm>
            <a:off x="4054207" y="242371"/>
            <a:ext cx="3294043" cy="5464366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F4FB036-B6D6-4E85-8EE4-E6287859C17A}"/>
              </a:ext>
            </a:extLst>
          </p:cNvPr>
          <p:cNvSpPr/>
          <p:nvPr/>
        </p:nvSpPr>
        <p:spPr>
          <a:xfrm>
            <a:off x="4969708" y="5706737"/>
            <a:ext cx="1463040" cy="908892"/>
          </a:xfrm>
          <a:prstGeom prst="rect">
            <a:avLst/>
          </a:prstGeom>
          <a:solidFill>
            <a:srgbClr val="FF000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07D54A7-05E9-4582-80A8-DA6D30A2E160}"/>
              </a:ext>
            </a:extLst>
          </p:cNvPr>
          <p:cNvSpPr/>
          <p:nvPr/>
        </p:nvSpPr>
        <p:spPr>
          <a:xfrm>
            <a:off x="5455483" y="1779271"/>
            <a:ext cx="491490" cy="4114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E11D85A-D545-477D-B8E4-D96B18B984D7}"/>
              </a:ext>
            </a:extLst>
          </p:cNvPr>
          <p:cNvSpPr/>
          <p:nvPr/>
        </p:nvSpPr>
        <p:spPr>
          <a:xfrm>
            <a:off x="4465285" y="5101590"/>
            <a:ext cx="491490" cy="4114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2720FD0-8464-4F27-9C3C-95EF65EB8F43}"/>
              </a:ext>
            </a:extLst>
          </p:cNvPr>
          <p:cNvSpPr/>
          <p:nvPr/>
        </p:nvSpPr>
        <p:spPr>
          <a:xfrm>
            <a:off x="6432748" y="5101590"/>
            <a:ext cx="491490" cy="4114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0DBC0D6-C0C5-46DC-A2D4-FC223A20C23A}"/>
              </a:ext>
            </a:extLst>
          </p:cNvPr>
          <p:cNvSpPr/>
          <p:nvPr/>
        </p:nvSpPr>
        <p:spPr>
          <a:xfrm>
            <a:off x="5517246" y="5101590"/>
            <a:ext cx="491490" cy="4114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96869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94F99647-B6E6-469D-8DE1-DFA8687E2C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3097258"/>
              </p:ext>
            </p:extLst>
          </p:nvPr>
        </p:nvGraphicFramePr>
        <p:xfrm>
          <a:off x="4969707" y="2804951"/>
          <a:ext cx="6951785" cy="13400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0357">
                  <a:extLst>
                    <a:ext uri="{9D8B030D-6E8A-4147-A177-3AD203B41FA5}">
                      <a16:colId xmlns:a16="http://schemas.microsoft.com/office/drawing/2014/main" val="3737310728"/>
                    </a:ext>
                  </a:extLst>
                </a:gridCol>
                <a:gridCol w="1390357">
                  <a:extLst>
                    <a:ext uri="{9D8B030D-6E8A-4147-A177-3AD203B41FA5}">
                      <a16:colId xmlns:a16="http://schemas.microsoft.com/office/drawing/2014/main" val="2774861338"/>
                    </a:ext>
                  </a:extLst>
                </a:gridCol>
                <a:gridCol w="1390357">
                  <a:extLst>
                    <a:ext uri="{9D8B030D-6E8A-4147-A177-3AD203B41FA5}">
                      <a16:colId xmlns:a16="http://schemas.microsoft.com/office/drawing/2014/main" val="2712197027"/>
                    </a:ext>
                  </a:extLst>
                </a:gridCol>
                <a:gridCol w="1390357">
                  <a:extLst>
                    <a:ext uri="{9D8B030D-6E8A-4147-A177-3AD203B41FA5}">
                      <a16:colId xmlns:a16="http://schemas.microsoft.com/office/drawing/2014/main" val="1419080228"/>
                    </a:ext>
                  </a:extLst>
                </a:gridCol>
                <a:gridCol w="1390357">
                  <a:extLst>
                    <a:ext uri="{9D8B030D-6E8A-4147-A177-3AD203B41FA5}">
                      <a16:colId xmlns:a16="http://schemas.microsoft.com/office/drawing/2014/main" val="2211086456"/>
                    </a:ext>
                  </a:extLst>
                </a:gridCol>
              </a:tblGrid>
              <a:tr h="1340081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0028369"/>
                  </a:ext>
                </a:extLst>
              </a:tr>
            </a:tbl>
          </a:graphicData>
        </a:graphic>
      </p:graphicFrame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37991203-FA3F-40D0-8328-CA27C0780711}"/>
              </a:ext>
            </a:extLst>
          </p:cNvPr>
          <p:cNvSpPr/>
          <p:nvPr/>
        </p:nvSpPr>
        <p:spPr>
          <a:xfrm>
            <a:off x="1352181" y="242371"/>
            <a:ext cx="3294043" cy="5464366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F4FB036-B6D6-4E85-8EE4-E6287859C17A}"/>
              </a:ext>
            </a:extLst>
          </p:cNvPr>
          <p:cNvSpPr/>
          <p:nvPr/>
        </p:nvSpPr>
        <p:spPr>
          <a:xfrm>
            <a:off x="2319670" y="5711108"/>
            <a:ext cx="1463040" cy="881561"/>
          </a:xfrm>
          <a:prstGeom prst="rect">
            <a:avLst/>
          </a:prstGeom>
          <a:solidFill>
            <a:srgbClr val="FF000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12661DB-2E47-48B4-AA3D-D9D3AB312AF7}"/>
              </a:ext>
            </a:extLst>
          </p:cNvPr>
          <p:cNvSpPr/>
          <p:nvPr/>
        </p:nvSpPr>
        <p:spPr>
          <a:xfrm>
            <a:off x="1834444" y="5148327"/>
            <a:ext cx="323484" cy="2914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7B249C0-9300-4A8C-B0F1-2AECF8FCB219}"/>
              </a:ext>
            </a:extLst>
          </p:cNvPr>
          <p:cNvSpPr/>
          <p:nvPr/>
        </p:nvSpPr>
        <p:spPr>
          <a:xfrm>
            <a:off x="2157928" y="3706812"/>
            <a:ext cx="323484" cy="2914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4844DEF-51EA-487A-86C4-31127704B00F}"/>
              </a:ext>
            </a:extLst>
          </p:cNvPr>
          <p:cNvSpPr/>
          <p:nvPr/>
        </p:nvSpPr>
        <p:spPr>
          <a:xfrm>
            <a:off x="4082230" y="5294059"/>
            <a:ext cx="323484" cy="2914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280A223-7533-4DDF-8F49-47FD981B9B39}"/>
              </a:ext>
            </a:extLst>
          </p:cNvPr>
          <p:cNvSpPr/>
          <p:nvPr/>
        </p:nvSpPr>
        <p:spPr>
          <a:xfrm>
            <a:off x="3160944" y="4561042"/>
            <a:ext cx="323484" cy="2914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9A501BD-2A8A-484B-A20A-208AB1FB2520}"/>
              </a:ext>
            </a:extLst>
          </p:cNvPr>
          <p:cNvSpPr/>
          <p:nvPr/>
        </p:nvSpPr>
        <p:spPr>
          <a:xfrm>
            <a:off x="2999202" y="2289816"/>
            <a:ext cx="323484" cy="2914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2C151B-B885-4C4C-AAFA-59B59F2F47D1}"/>
              </a:ext>
            </a:extLst>
          </p:cNvPr>
          <p:cNvSpPr txBox="1"/>
          <p:nvPr/>
        </p:nvSpPr>
        <p:spPr>
          <a:xfrm>
            <a:off x="207430" y="6128191"/>
            <a:ext cx="2289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What can you see?</a:t>
            </a:r>
          </a:p>
          <a:p>
            <a:r>
              <a:rPr lang="en-GB" sz="1200" dirty="0"/>
              <a:t>(Click the tree) </a:t>
            </a:r>
          </a:p>
        </p:txBody>
      </p:sp>
    </p:spTree>
    <p:extLst>
      <p:ext uri="{BB962C8B-B14F-4D97-AF65-F5344CB8AC3E}">
        <p14:creationId xmlns:p14="http://schemas.microsoft.com/office/powerpoint/2010/main" val="199375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59259E-6 L 0.20014 0.1458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729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44444E-6 L 0.39193 -0.0608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96" y="-305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59259E-6 L 0.4194 -0.1863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64" y="-932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7.40741E-7 L 0.64727 -0.2719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57" y="-1361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44444E-6 L 0.57018 -0.2930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03" y="-1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2" grpId="0" animBg="1"/>
      <p:bldP spid="23" grpId="0" animBg="1"/>
      <p:bldP spid="25" grpId="0" animBg="1"/>
      <p:bldP spid="3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94F99647-B6E6-469D-8DE1-DFA8687E2CBB}"/>
              </a:ext>
            </a:extLst>
          </p:cNvPr>
          <p:cNvGraphicFramePr>
            <a:graphicFrameLocks noGrp="1"/>
          </p:cNvGraphicFramePr>
          <p:nvPr/>
        </p:nvGraphicFramePr>
        <p:xfrm>
          <a:off x="4969707" y="2804951"/>
          <a:ext cx="6951785" cy="13400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0357">
                  <a:extLst>
                    <a:ext uri="{9D8B030D-6E8A-4147-A177-3AD203B41FA5}">
                      <a16:colId xmlns:a16="http://schemas.microsoft.com/office/drawing/2014/main" val="3737310728"/>
                    </a:ext>
                  </a:extLst>
                </a:gridCol>
                <a:gridCol w="1390357">
                  <a:extLst>
                    <a:ext uri="{9D8B030D-6E8A-4147-A177-3AD203B41FA5}">
                      <a16:colId xmlns:a16="http://schemas.microsoft.com/office/drawing/2014/main" val="2774861338"/>
                    </a:ext>
                  </a:extLst>
                </a:gridCol>
                <a:gridCol w="1390357">
                  <a:extLst>
                    <a:ext uri="{9D8B030D-6E8A-4147-A177-3AD203B41FA5}">
                      <a16:colId xmlns:a16="http://schemas.microsoft.com/office/drawing/2014/main" val="2712197027"/>
                    </a:ext>
                  </a:extLst>
                </a:gridCol>
                <a:gridCol w="1390357">
                  <a:extLst>
                    <a:ext uri="{9D8B030D-6E8A-4147-A177-3AD203B41FA5}">
                      <a16:colId xmlns:a16="http://schemas.microsoft.com/office/drawing/2014/main" val="1419080228"/>
                    </a:ext>
                  </a:extLst>
                </a:gridCol>
                <a:gridCol w="1390357">
                  <a:extLst>
                    <a:ext uri="{9D8B030D-6E8A-4147-A177-3AD203B41FA5}">
                      <a16:colId xmlns:a16="http://schemas.microsoft.com/office/drawing/2014/main" val="2211086456"/>
                    </a:ext>
                  </a:extLst>
                </a:gridCol>
              </a:tblGrid>
              <a:tr h="1340081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0028369"/>
                  </a:ext>
                </a:extLst>
              </a:tr>
            </a:tbl>
          </a:graphicData>
        </a:graphic>
      </p:graphicFrame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37991203-FA3F-40D0-8328-CA27C0780711}"/>
              </a:ext>
            </a:extLst>
          </p:cNvPr>
          <p:cNvSpPr/>
          <p:nvPr/>
        </p:nvSpPr>
        <p:spPr>
          <a:xfrm>
            <a:off x="1352181" y="242371"/>
            <a:ext cx="3294043" cy="5464366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F4FB036-B6D6-4E85-8EE4-E6287859C17A}"/>
              </a:ext>
            </a:extLst>
          </p:cNvPr>
          <p:cNvSpPr/>
          <p:nvPr/>
        </p:nvSpPr>
        <p:spPr>
          <a:xfrm>
            <a:off x="2319670" y="5706737"/>
            <a:ext cx="1463040" cy="908892"/>
          </a:xfrm>
          <a:prstGeom prst="rect">
            <a:avLst/>
          </a:prstGeom>
          <a:solidFill>
            <a:srgbClr val="FF000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12661DB-2E47-48B4-AA3D-D9D3AB312AF7}"/>
              </a:ext>
            </a:extLst>
          </p:cNvPr>
          <p:cNvSpPr/>
          <p:nvPr/>
        </p:nvSpPr>
        <p:spPr>
          <a:xfrm>
            <a:off x="1834444" y="5148327"/>
            <a:ext cx="323484" cy="2914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7B249C0-9300-4A8C-B0F1-2AECF8FCB219}"/>
              </a:ext>
            </a:extLst>
          </p:cNvPr>
          <p:cNvSpPr/>
          <p:nvPr/>
        </p:nvSpPr>
        <p:spPr>
          <a:xfrm>
            <a:off x="2157928" y="3706812"/>
            <a:ext cx="323484" cy="2914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280A223-7533-4DDF-8F49-47FD981B9B39}"/>
              </a:ext>
            </a:extLst>
          </p:cNvPr>
          <p:cNvSpPr/>
          <p:nvPr/>
        </p:nvSpPr>
        <p:spPr>
          <a:xfrm>
            <a:off x="3160944" y="4561042"/>
            <a:ext cx="323484" cy="2914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9A501BD-2A8A-484B-A20A-208AB1FB2520}"/>
              </a:ext>
            </a:extLst>
          </p:cNvPr>
          <p:cNvSpPr/>
          <p:nvPr/>
        </p:nvSpPr>
        <p:spPr>
          <a:xfrm>
            <a:off x="2999202" y="2289816"/>
            <a:ext cx="323484" cy="2914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272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59259E-6 L 0.20014 0.1458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729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44444E-6 L 0.39193 -0.0608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96" y="-305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59259E-6 L 0.4194 -0.1863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64" y="-932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7.40741E-7 L 0.64727 -0.2719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57" y="-1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2" grpId="0" animBg="1"/>
      <p:bldP spid="25" grpId="0" animBg="1"/>
      <p:bldP spid="3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94F99647-B6E6-469D-8DE1-DFA8687E2CBB}"/>
              </a:ext>
            </a:extLst>
          </p:cNvPr>
          <p:cNvGraphicFramePr>
            <a:graphicFrameLocks noGrp="1"/>
          </p:cNvGraphicFramePr>
          <p:nvPr/>
        </p:nvGraphicFramePr>
        <p:xfrm>
          <a:off x="4969707" y="2804951"/>
          <a:ext cx="6951785" cy="13400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0357">
                  <a:extLst>
                    <a:ext uri="{9D8B030D-6E8A-4147-A177-3AD203B41FA5}">
                      <a16:colId xmlns:a16="http://schemas.microsoft.com/office/drawing/2014/main" val="3737310728"/>
                    </a:ext>
                  </a:extLst>
                </a:gridCol>
                <a:gridCol w="1390357">
                  <a:extLst>
                    <a:ext uri="{9D8B030D-6E8A-4147-A177-3AD203B41FA5}">
                      <a16:colId xmlns:a16="http://schemas.microsoft.com/office/drawing/2014/main" val="2774861338"/>
                    </a:ext>
                  </a:extLst>
                </a:gridCol>
                <a:gridCol w="1390357">
                  <a:extLst>
                    <a:ext uri="{9D8B030D-6E8A-4147-A177-3AD203B41FA5}">
                      <a16:colId xmlns:a16="http://schemas.microsoft.com/office/drawing/2014/main" val="2712197027"/>
                    </a:ext>
                  </a:extLst>
                </a:gridCol>
                <a:gridCol w="1390357">
                  <a:extLst>
                    <a:ext uri="{9D8B030D-6E8A-4147-A177-3AD203B41FA5}">
                      <a16:colId xmlns:a16="http://schemas.microsoft.com/office/drawing/2014/main" val="1419080228"/>
                    </a:ext>
                  </a:extLst>
                </a:gridCol>
                <a:gridCol w="1390357">
                  <a:extLst>
                    <a:ext uri="{9D8B030D-6E8A-4147-A177-3AD203B41FA5}">
                      <a16:colId xmlns:a16="http://schemas.microsoft.com/office/drawing/2014/main" val="2211086456"/>
                    </a:ext>
                  </a:extLst>
                </a:gridCol>
              </a:tblGrid>
              <a:tr h="1340081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0028369"/>
                  </a:ext>
                </a:extLst>
              </a:tr>
            </a:tbl>
          </a:graphicData>
        </a:graphic>
      </p:graphicFrame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37991203-FA3F-40D0-8328-CA27C0780711}"/>
              </a:ext>
            </a:extLst>
          </p:cNvPr>
          <p:cNvSpPr/>
          <p:nvPr/>
        </p:nvSpPr>
        <p:spPr>
          <a:xfrm>
            <a:off x="1352181" y="242371"/>
            <a:ext cx="3294043" cy="5464366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F4FB036-B6D6-4E85-8EE4-E6287859C17A}"/>
              </a:ext>
            </a:extLst>
          </p:cNvPr>
          <p:cNvSpPr/>
          <p:nvPr/>
        </p:nvSpPr>
        <p:spPr>
          <a:xfrm>
            <a:off x="2319670" y="5706737"/>
            <a:ext cx="1463040" cy="908892"/>
          </a:xfrm>
          <a:prstGeom prst="rect">
            <a:avLst/>
          </a:prstGeom>
          <a:solidFill>
            <a:srgbClr val="FF000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7B249C0-9300-4A8C-B0F1-2AECF8FCB219}"/>
              </a:ext>
            </a:extLst>
          </p:cNvPr>
          <p:cNvSpPr/>
          <p:nvPr/>
        </p:nvSpPr>
        <p:spPr>
          <a:xfrm>
            <a:off x="2157928" y="3706812"/>
            <a:ext cx="323484" cy="2914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280A223-7533-4DDF-8F49-47FD981B9B39}"/>
              </a:ext>
            </a:extLst>
          </p:cNvPr>
          <p:cNvSpPr/>
          <p:nvPr/>
        </p:nvSpPr>
        <p:spPr>
          <a:xfrm>
            <a:off x="3160944" y="4561042"/>
            <a:ext cx="323484" cy="2914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9A501BD-2A8A-484B-A20A-208AB1FB2520}"/>
              </a:ext>
            </a:extLst>
          </p:cNvPr>
          <p:cNvSpPr/>
          <p:nvPr/>
        </p:nvSpPr>
        <p:spPr>
          <a:xfrm>
            <a:off x="2999202" y="2289816"/>
            <a:ext cx="323484" cy="2914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561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59259E-6 L 0.20014 0.1458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729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44444E-6 L 0.39193 -0.0608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96" y="-305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59259E-6 L 0.4194 -0.1863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64" y="-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  <p:bldP spid="3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94F99647-B6E6-469D-8DE1-DFA8687E2CBB}"/>
              </a:ext>
            </a:extLst>
          </p:cNvPr>
          <p:cNvGraphicFramePr>
            <a:graphicFrameLocks noGrp="1"/>
          </p:cNvGraphicFramePr>
          <p:nvPr/>
        </p:nvGraphicFramePr>
        <p:xfrm>
          <a:off x="4969707" y="2804951"/>
          <a:ext cx="6951785" cy="13400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0357">
                  <a:extLst>
                    <a:ext uri="{9D8B030D-6E8A-4147-A177-3AD203B41FA5}">
                      <a16:colId xmlns:a16="http://schemas.microsoft.com/office/drawing/2014/main" val="3737310728"/>
                    </a:ext>
                  </a:extLst>
                </a:gridCol>
                <a:gridCol w="1390357">
                  <a:extLst>
                    <a:ext uri="{9D8B030D-6E8A-4147-A177-3AD203B41FA5}">
                      <a16:colId xmlns:a16="http://schemas.microsoft.com/office/drawing/2014/main" val="2774861338"/>
                    </a:ext>
                  </a:extLst>
                </a:gridCol>
                <a:gridCol w="1390357">
                  <a:extLst>
                    <a:ext uri="{9D8B030D-6E8A-4147-A177-3AD203B41FA5}">
                      <a16:colId xmlns:a16="http://schemas.microsoft.com/office/drawing/2014/main" val="2712197027"/>
                    </a:ext>
                  </a:extLst>
                </a:gridCol>
                <a:gridCol w="1390357">
                  <a:extLst>
                    <a:ext uri="{9D8B030D-6E8A-4147-A177-3AD203B41FA5}">
                      <a16:colId xmlns:a16="http://schemas.microsoft.com/office/drawing/2014/main" val="1419080228"/>
                    </a:ext>
                  </a:extLst>
                </a:gridCol>
                <a:gridCol w="1390357">
                  <a:extLst>
                    <a:ext uri="{9D8B030D-6E8A-4147-A177-3AD203B41FA5}">
                      <a16:colId xmlns:a16="http://schemas.microsoft.com/office/drawing/2014/main" val="2211086456"/>
                    </a:ext>
                  </a:extLst>
                </a:gridCol>
              </a:tblGrid>
              <a:tr h="1340081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0028369"/>
                  </a:ext>
                </a:extLst>
              </a:tr>
            </a:tbl>
          </a:graphicData>
        </a:graphic>
      </p:graphicFrame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37991203-FA3F-40D0-8328-CA27C0780711}"/>
              </a:ext>
            </a:extLst>
          </p:cNvPr>
          <p:cNvSpPr/>
          <p:nvPr/>
        </p:nvSpPr>
        <p:spPr>
          <a:xfrm>
            <a:off x="1352181" y="242371"/>
            <a:ext cx="3294043" cy="5464366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F4FB036-B6D6-4E85-8EE4-E6287859C17A}"/>
              </a:ext>
            </a:extLst>
          </p:cNvPr>
          <p:cNvSpPr/>
          <p:nvPr/>
        </p:nvSpPr>
        <p:spPr>
          <a:xfrm>
            <a:off x="2267682" y="5706737"/>
            <a:ext cx="1463040" cy="908892"/>
          </a:xfrm>
          <a:prstGeom prst="rect">
            <a:avLst/>
          </a:prstGeom>
          <a:solidFill>
            <a:srgbClr val="FF000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7B249C0-9300-4A8C-B0F1-2AECF8FCB219}"/>
              </a:ext>
            </a:extLst>
          </p:cNvPr>
          <p:cNvSpPr/>
          <p:nvPr/>
        </p:nvSpPr>
        <p:spPr>
          <a:xfrm>
            <a:off x="2157928" y="3706812"/>
            <a:ext cx="323484" cy="2914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9A501BD-2A8A-484B-A20A-208AB1FB2520}"/>
              </a:ext>
            </a:extLst>
          </p:cNvPr>
          <p:cNvSpPr/>
          <p:nvPr/>
        </p:nvSpPr>
        <p:spPr>
          <a:xfrm>
            <a:off x="2999202" y="2289816"/>
            <a:ext cx="323484" cy="2914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019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59259E-6 L 0.20014 0.1458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729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44444E-6 L 0.39193 -0.0608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96" y="-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94F99647-B6E6-469D-8DE1-DFA8687E2CBB}"/>
              </a:ext>
            </a:extLst>
          </p:cNvPr>
          <p:cNvGraphicFramePr>
            <a:graphicFrameLocks noGrp="1"/>
          </p:cNvGraphicFramePr>
          <p:nvPr/>
        </p:nvGraphicFramePr>
        <p:xfrm>
          <a:off x="4969707" y="2804951"/>
          <a:ext cx="6951785" cy="13400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0357">
                  <a:extLst>
                    <a:ext uri="{9D8B030D-6E8A-4147-A177-3AD203B41FA5}">
                      <a16:colId xmlns:a16="http://schemas.microsoft.com/office/drawing/2014/main" val="3737310728"/>
                    </a:ext>
                  </a:extLst>
                </a:gridCol>
                <a:gridCol w="1390357">
                  <a:extLst>
                    <a:ext uri="{9D8B030D-6E8A-4147-A177-3AD203B41FA5}">
                      <a16:colId xmlns:a16="http://schemas.microsoft.com/office/drawing/2014/main" val="2774861338"/>
                    </a:ext>
                  </a:extLst>
                </a:gridCol>
                <a:gridCol w="1390357">
                  <a:extLst>
                    <a:ext uri="{9D8B030D-6E8A-4147-A177-3AD203B41FA5}">
                      <a16:colId xmlns:a16="http://schemas.microsoft.com/office/drawing/2014/main" val="2712197027"/>
                    </a:ext>
                  </a:extLst>
                </a:gridCol>
                <a:gridCol w="1390357">
                  <a:extLst>
                    <a:ext uri="{9D8B030D-6E8A-4147-A177-3AD203B41FA5}">
                      <a16:colId xmlns:a16="http://schemas.microsoft.com/office/drawing/2014/main" val="1419080228"/>
                    </a:ext>
                  </a:extLst>
                </a:gridCol>
                <a:gridCol w="1390357">
                  <a:extLst>
                    <a:ext uri="{9D8B030D-6E8A-4147-A177-3AD203B41FA5}">
                      <a16:colId xmlns:a16="http://schemas.microsoft.com/office/drawing/2014/main" val="2211086456"/>
                    </a:ext>
                  </a:extLst>
                </a:gridCol>
              </a:tblGrid>
              <a:tr h="1340081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0028369"/>
                  </a:ext>
                </a:extLst>
              </a:tr>
            </a:tbl>
          </a:graphicData>
        </a:graphic>
      </p:graphicFrame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37991203-FA3F-40D0-8328-CA27C0780711}"/>
              </a:ext>
            </a:extLst>
          </p:cNvPr>
          <p:cNvSpPr/>
          <p:nvPr/>
        </p:nvSpPr>
        <p:spPr>
          <a:xfrm>
            <a:off x="1352181" y="242371"/>
            <a:ext cx="3294043" cy="5464366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F4FB036-B6D6-4E85-8EE4-E6287859C17A}"/>
              </a:ext>
            </a:extLst>
          </p:cNvPr>
          <p:cNvSpPr/>
          <p:nvPr/>
        </p:nvSpPr>
        <p:spPr>
          <a:xfrm>
            <a:off x="2267682" y="5706737"/>
            <a:ext cx="1463040" cy="908892"/>
          </a:xfrm>
          <a:prstGeom prst="rect">
            <a:avLst/>
          </a:prstGeom>
          <a:solidFill>
            <a:srgbClr val="FF000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9A501BD-2A8A-484B-A20A-208AB1FB2520}"/>
              </a:ext>
            </a:extLst>
          </p:cNvPr>
          <p:cNvSpPr/>
          <p:nvPr/>
        </p:nvSpPr>
        <p:spPr>
          <a:xfrm>
            <a:off x="2999202" y="2289816"/>
            <a:ext cx="323484" cy="2914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0787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59259E-6 L 0.20014 0.1458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94F99647-B6E6-469D-8DE1-DFA8687E2CBB}"/>
              </a:ext>
            </a:extLst>
          </p:cNvPr>
          <p:cNvGraphicFramePr>
            <a:graphicFrameLocks noGrp="1"/>
          </p:cNvGraphicFramePr>
          <p:nvPr/>
        </p:nvGraphicFramePr>
        <p:xfrm>
          <a:off x="4969707" y="2804951"/>
          <a:ext cx="6951785" cy="13400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0357">
                  <a:extLst>
                    <a:ext uri="{9D8B030D-6E8A-4147-A177-3AD203B41FA5}">
                      <a16:colId xmlns:a16="http://schemas.microsoft.com/office/drawing/2014/main" val="3737310728"/>
                    </a:ext>
                  </a:extLst>
                </a:gridCol>
                <a:gridCol w="1390357">
                  <a:extLst>
                    <a:ext uri="{9D8B030D-6E8A-4147-A177-3AD203B41FA5}">
                      <a16:colId xmlns:a16="http://schemas.microsoft.com/office/drawing/2014/main" val="2774861338"/>
                    </a:ext>
                  </a:extLst>
                </a:gridCol>
                <a:gridCol w="1390357">
                  <a:extLst>
                    <a:ext uri="{9D8B030D-6E8A-4147-A177-3AD203B41FA5}">
                      <a16:colId xmlns:a16="http://schemas.microsoft.com/office/drawing/2014/main" val="2712197027"/>
                    </a:ext>
                  </a:extLst>
                </a:gridCol>
                <a:gridCol w="1390357">
                  <a:extLst>
                    <a:ext uri="{9D8B030D-6E8A-4147-A177-3AD203B41FA5}">
                      <a16:colId xmlns:a16="http://schemas.microsoft.com/office/drawing/2014/main" val="1419080228"/>
                    </a:ext>
                  </a:extLst>
                </a:gridCol>
                <a:gridCol w="1390357">
                  <a:extLst>
                    <a:ext uri="{9D8B030D-6E8A-4147-A177-3AD203B41FA5}">
                      <a16:colId xmlns:a16="http://schemas.microsoft.com/office/drawing/2014/main" val="2211086456"/>
                    </a:ext>
                  </a:extLst>
                </a:gridCol>
              </a:tblGrid>
              <a:tr h="1340081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0028369"/>
                  </a:ext>
                </a:extLst>
              </a:tr>
            </a:tbl>
          </a:graphicData>
        </a:graphic>
      </p:graphicFrame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37991203-FA3F-40D0-8328-CA27C0780711}"/>
              </a:ext>
            </a:extLst>
          </p:cNvPr>
          <p:cNvSpPr/>
          <p:nvPr/>
        </p:nvSpPr>
        <p:spPr>
          <a:xfrm>
            <a:off x="1352181" y="242371"/>
            <a:ext cx="3294043" cy="5464366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F4FB036-B6D6-4E85-8EE4-E6287859C17A}"/>
              </a:ext>
            </a:extLst>
          </p:cNvPr>
          <p:cNvSpPr/>
          <p:nvPr/>
        </p:nvSpPr>
        <p:spPr>
          <a:xfrm>
            <a:off x="2267682" y="5706737"/>
            <a:ext cx="1463040" cy="908892"/>
          </a:xfrm>
          <a:prstGeom prst="rect">
            <a:avLst/>
          </a:prstGeom>
          <a:solidFill>
            <a:srgbClr val="FF000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77282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37991203-FA3F-40D0-8328-CA27C0780711}"/>
              </a:ext>
            </a:extLst>
          </p:cNvPr>
          <p:cNvSpPr/>
          <p:nvPr/>
        </p:nvSpPr>
        <p:spPr>
          <a:xfrm>
            <a:off x="4054207" y="242371"/>
            <a:ext cx="3294043" cy="5464366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F4FB036-B6D6-4E85-8EE4-E6287859C17A}"/>
              </a:ext>
            </a:extLst>
          </p:cNvPr>
          <p:cNvSpPr/>
          <p:nvPr/>
        </p:nvSpPr>
        <p:spPr>
          <a:xfrm>
            <a:off x="4969708" y="5706737"/>
            <a:ext cx="1463040" cy="908892"/>
          </a:xfrm>
          <a:prstGeom prst="rect">
            <a:avLst/>
          </a:prstGeom>
          <a:solidFill>
            <a:srgbClr val="FF000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07D54A7-05E9-4582-80A8-DA6D30A2E160}"/>
              </a:ext>
            </a:extLst>
          </p:cNvPr>
          <p:cNvSpPr/>
          <p:nvPr/>
        </p:nvSpPr>
        <p:spPr>
          <a:xfrm>
            <a:off x="4484482" y="4730432"/>
            <a:ext cx="323484" cy="29146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8B70300-906A-467B-9971-940328E802A9}"/>
              </a:ext>
            </a:extLst>
          </p:cNvPr>
          <p:cNvSpPr/>
          <p:nvPr/>
        </p:nvSpPr>
        <p:spPr>
          <a:xfrm>
            <a:off x="5539486" y="1696505"/>
            <a:ext cx="323484" cy="29146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609BDB1-FF9D-48AC-8C4D-89E5387AAEA0}"/>
              </a:ext>
            </a:extLst>
          </p:cNvPr>
          <p:cNvSpPr/>
          <p:nvPr/>
        </p:nvSpPr>
        <p:spPr>
          <a:xfrm>
            <a:off x="5539486" y="1242060"/>
            <a:ext cx="323484" cy="29146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474D30D-4C69-4A20-9D60-BAA498611351}"/>
              </a:ext>
            </a:extLst>
          </p:cNvPr>
          <p:cNvSpPr/>
          <p:nvPr/>
        </p:nvSpPr>
        <p:spPr>
          <a:xfrm>
            <a:off x="6001712" y="4066753"/>
            <a:ext cx="323484" cy="29146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6E8BE58-4E54-4300-A2A2-D86ADA56D516}"/>
              </a:ext>
            </a:extLst>
          </p:cNvPr>
          <p:cNvSpPr/>
          <p:nvPr/>
        </p:nvSpPr>
        <p:spPr>
          <a:xfrm>
            <a:off x="6432748" y="4066752"/>
            <a:ext cx="323484" cy="29146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12661DB-2E47-48B4-AA3D-D9D3AB312AF7}"/>
              </a:ext>
            </a:extLst>
          </p:cNvPr>
          <p:cNvSpPr/>
          <p:nvPr/>
        </p:nvSpPr>
        <p:spPr>
          <a:xfrm>
            <a:off x="4861812" y="3238859"/>
            <a:ext cx="323484" cy="2914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0ECAF16-13CD-4A57-9EDF-5B3DA25FF160}"/>
              </a:ext>
            </a:extLst>
          </p:cNvPr>
          <p:cNvSpPr/>
          <p:nvPr/>
        </p:nvSpPr>
        <p:spPr>
          <a:xfrm>
            <a:off x="5048756" y="2537357"/>
            <a:ext cx="323484" cy="2914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7B249C0-9300-4A8C-B0F1-2AECF8FCB219}"/>
              </a:ext>
            </a:extLst>
          </p:cNvPr>
          <p:cNvSpPr/>
          <p:nvPr/>
        </p:nvSpPr>
        <p:spPr>
          <a:xfrm>
            <a:off x="4960848" y="2881504"/>
            <a:ext cx="323484" cy="2914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4844DEF-51EA-487A-86C4-31127704B00F}"/>
              </a:ext>
            </a:extLst>
          </p:cNvPr>
          <p:cNvSpPr/>
          <p:nvPr/>
        </p:nvSpPr>
        <p:spPr>
          <a:xfrm>
            <a:off x="6325196" y="5282707"/>
            <a:ext cx="323484" cy="2914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CE7B576-618E-452B-9B17-303F912EFD12}"/>
              </a:ext>
            </a:extLst>
          </p:cNvPr>
          <p:cNvSpPr/>
          <p:nvPr/>
        </p:nvSpPr>
        <p:spPr>
          <a:xfrm>
            <a:off x="6756232" y="5282706"/>
            <a:ext cx="323484" cy="2914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280A223-7533-4DDF-8F49-47FD981B9B39}"/>
              </a:ext>
            </a:extLst>
          </p:cNvPr>
          <p:cNvSpPr/>
          <p:nvPr/>
        </p:nvSpPr>
        <p:spPr>
          <a:xfrm>
            <a:off x="6550581" y="4886744"/>
            <a:ext cx="323484" cy="2914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102942D-1147-40F0-A8E3-811444557C46}"/>
              </a:ext>
            </a:extLst>
          </p:cNvPr>
          <p:cNvSpPr/>
          <p:nvPr/>
        </p:nvSpPr>
        <p:spPr>
          <a:xfrm>
            <a:off x="4725272" y="5362590"/>
            <a:ext cx="323484" cy="2914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2B61E20-CABE-40FF-835C-832D45A1E08B}"/>
              </a:ext>
            </a:extLst>
          </p:cNvPr>
          <p:cNvSpPr/>
          <p:nvPr/>
        </p:nvSpPr>
        <p:spPr>
          <a:xfrm>
            <a:off x="4242480" y="5362590"/>
            <a:ext cx="323484" cy="2914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AD9206E-BBE3-4403-9E4A-21E2780BCF76}"/>
              </a:ext>
            </a:extLst>
          </p:cNvPr>
          <p:cNvSpPr/>
          <p:nvPr/>
        </p:nvSpPr>
        <p:spPr>
          <a:xfrm>
            <a:off x="4807966" y="4476757"/>
            <a:ext cx="323484" cy="29146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458E21A-5F04-4850-B4AB-CD8B3FEB327E}"/>
              </a:ext>
            </a:extLst>
          </p:cNvPr>
          <p:cNvSpPr/>
          <p:nvPr/>
        </p:nvSpPr>
        <p:spPr>
          <a:xfrm>
            <a:off x="6152967" y="3050369"/>
            <a:ext cx="323484" cy="2914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9A501BD-2A8A-484B-A20A-208AB1FB2520}"/>
              </a:ext>
            </a:extLst>
          </p:cNvPr>
          <p:cNvSpPr/>
          <p:nvPr/>
        </p:nvSpPr>
        <p:spPr>
          <a:xfrm>
            <a:off x="6085761" y="2654137"/>
            <a:ext cx="323484" cy="2914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E25152-DE0D-4D5D-B80B-C7ECC6B0726B}"/>
              </a:ext>
            </a:extLst>
          </p:cNvPr>
          <p:cNvSpPr txBox="1"/>
          <p:nvPr/>
        </p:nvSpPr>
        <p:spPr>
          <a:xfrm>
            <a:off x="203200" y="6488671"/>
            <a:ext cx="239681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Can you draw around what you can see?</a:t>
            </a:r>
          </a:p>
        </p:txBody>
      </p:sp>
    </p:spTree>
    <p:extLst>
      <p:ext uri="{BB962C8B-B14F-4D97-AF65-F5344CB8AC3E}">
        <p14:creationId xmlns:p14="http://schemas.microsoft.com/office/powerpoint/2010/main" val="2515540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5BACEE7-6BAA-4C3D-9816-6A1D526B04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203"/>
          <a:stretch/>
        </p:blipFill>
        <p:spPr>
          <a:xfrm>
            <a:off x="4937450" y="515857"/>
            <a:ext cx="1814874" cy="26597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7D16EA-51ED-4016-A568-E8E0EBB721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203"/>
          <a:stretch/>
        </p:blipFill>
        <p:spPr>
          <a:xfrm>
            <a:off x="4937450" y="3429000"/>
            <a:ext cx="1814874" cy="265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1427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37991203-FA3F-40D0-8328-CA27C0780711}"/>
              </a:ext>
            </a:extLst>
          </p:cNvPr>
          <p:cNvSpPr/>
          <p:nvPr/>
        </p:nvSpPr>
        <p:spPr>
          <a:xfrm>
            <a:off x="4054207" y="242371"/>
            <a:ext cx="3294043" cy="5464366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F4FB036-B6D6-4E85-8EE4-E6287859C17A}"/>
              </a:ext>
            </a:extLst>
          </p:cNvPr>
          <p:cNvSpPr/>
          <p:nvPr/>
        </p:nvSpPr>
        <p:spPr>
          <a:xfrm>
            <a:off x="4969708" y="5706737"/>
            <a:ext cx="1463040" cy="908892"/>
          </a:xfrm>
          <a:prstGeom prst="rect">
            <a:avLst/>
          </a:prstGeom>
          <a:solidFill>
            <a:srgbClr val="FF000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07D54A7-05E9-4582-80A8-DA6D30A2E160}"/>
              </a:ext>
            </a:extLst>
          </p:cNvPr>
          <p:cNvSpPr/>
          <p:nvPr/>
        </p:nvSpPr>
        <p:spPr>
          <a:xfrm>
            <a:off x="4696008" y="5302567"/>
            <a:ext cx="323484" cy="29146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E11D85A-D545-477D-B8E4-D96B18B984D7}"/>
              </a:ext>
            </a:extLst>
          </p:cNvPr>
          <p:cNvSpPr/>
          <p:nvPr/>
        </p:nvSpPr>
        <p:spPr>
          <a:xfrm>
            <a:off x="4294237" y="5292090"/>
            <a:ext cx="323483" cy="31242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8B70300-906A-467B-9971-940328E802A9}"/>
              </a:ext>
            </a:extLst>
          </p:cNvPr>
          <p:cNvSpPr/>
          <p:nvPr/>
        </p:nvSpPr>
        <p:spPr>
          <a:xfrm>
            <a:off x="5539486" y="1696505"/>
            <a:ext cx="323484" cy="29146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609BDB1-FF9D-48AC-8C4D-89E5387AAEA0}"/>
              </a:ext>
            </a:extLst>
          </p:cNvPr>
          <p:cNvSpPr/>
          <p:nvPr/>
        </p:nvSpPr>
        <p:spPr>
          <a:xfrm>
            <a:off x="5539486" y="1242060"/>
            <a:ext cx="323484" cy="29146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474D30D-4C69-4A20-9D60-BAA498611351}"/>
              </a:ext>
            </a:extLst>
          </p:cNvPr>
          <p:cNvSpPr/>
          <p:nvPr/>
        </p:nvSpPr>
        <p:spPr>
          <a:xfrm>
            <a:off x="6016446" y="4146548"/>
            <a:ext cx="323484" cy="29146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6E8BE58-4E54-4300-A2A2-D86ADA56D516}"/>
              </a:ext>
            </a:extLst>
          </p:cNvPr>
          <p:cNvSpPr/>
          <p:nvPr/>
        </p:nvSpPr>
        <p:spPr>
          <a:xfrm>
            <a:off x="6397838" y="4146547"/>
            <a:ext cx="323484" cy="29146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12661DB-2E47-48B4-AA3D-D9D3AB312AF7}"/>
              </a:ext>
            </a:extLst>
          </p:cNvPr>
          <p:cNvSpPr/>
          <p:nvPr/>
        </p:nvSpPr>
        <p:spPr>
          <a:xfrm>
            <a:off x="4833396" y="3406881"/>
            <a:ext cx="323484" cy="29146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0E4591D-EC61-4F35-B90B-1FD6E777367A}"/>
              </a:ext>
            </a:extLst>
          </p:cNvPr>
          <p:cNvSpPr/>
          <p:nvPr/>
        </p:nvSpPr>
        <p:spPr>
          <a:xfrm>
            <a:off x="4995138" y="3013922"/>
            <a:ext cx="323484" cy="29146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4288AAD-A4E0-48E3-AC25-BED1BB39AD3B}"/>
              </a:ext>
            </a:extLst>
          </p:cNvPr>
          <p:cNvSpPr/>
          <p:nvPr/>
        </p:nvSpPr>
        <p:spPr>
          <a:xfrm>
            <a:off x="5088300" y="2586358"/>
            <a:ext cx="323484" cy="29146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5D84615-6537-40AD-B71E-45C49ED15665}"/>
              </a:ext>
            </a:extLst>
          </p:cNvPr>
          <p:cNvSpPr/>
          <p:nvPr/>
        </p:nvSpPr>
        <p:spPr>
          <a:xfrm>
            <a:off x="6385650" y="5353990"/>
            <a:ext cx="323484" cy="29146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DB1AB60-BEB2-461E-A23A-527F120CAFBA}"/>
              </a:ext>
            </a:extLst>
          </p:cNvPr>
          <p:cNvSpPr/>
          <p:nvPr/>
        </p:nvSpPr>
        <p:spPr>
          <a:xfrm>
            <a:off x="6096000" y="2699286"/>
            <a:ext cx="323484" cy="29146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49CB67F-4715-4F0E-B250-28C993400313}"/>
              </a:ext>
            </a:extLst>
          </p:cNvPr>
          <p:cNvSpPr/>
          <p:nvPr/>
        </p:nvSpPr>
        <p:spPr>
          <a:xfrm>
            <a:off x="6818128" y="5352407"/>
            <a:ext cx="323484" cy="29146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973AF66-AB72-4E14-8119-E2C84EC8D390}"/>
              </a:ext>
            </a:extLst>
          </p:cNvPr>
          <p:cNvSpPr/>
          <p:nvPr/>
        </p:nvSpPr>
        <p:spPr>
          <a:xfrm>
            <a:off x="6001712" y="5375576"/>
            <a:ext cx="323484" cy="29146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4EDD147-F090-4823-8BD5-48148F6E7957}"/>
              </a:ext>
            </a:extLst>
          </p:cNvPr>
          <p:cNvSpPr/>
          <p:nvPr/>
        </p:nvSpPr>
        <p:spPr>
          <a:xfrm>
            <a:off x="6185442" y="3071390"/>
            <a:ext cx="323484" cy="29146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03615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37991203-FA3F-40D0-8328-CA27C0780711}"/>
              </a:ext>
            </a:extLst>
          </p:cNvPr>
          <p:cNvSpPr/>
          <p:nvPr/>
        </p:nvSpPr>
        <p:spPr>
          <a:xfrm>
            <a:off x="4054205" y="238561"/>
            <a:ext cx="3294043" cy="5464366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F4FB036-B6D6-4E85-8EE4-E6287859C17A}"/>
              </a:ext>
            </a:extLst>
          </p:cNvPr>
          <p:cNvSpPr/>
          <p:nvPr/>
        </p:nvSpPr>
        <p:spPr>
          <a:xfrm>
            <a:off x="4969708" y="5706737"/>
            <a:ext cx="1463040" cy="908892"/>
          </a:xfrm>
          <a:prstGeom prst="rect">
            <a:avLst/>
          </a:prstGeom>
          <a:solidFill>
            <a:srgbClr val="FF000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8FFC313-1AF5-4DF8-A505-18CA5198D94D}"/>
              </a:ext>
            </a:extLst>
          </p:cNvPr>
          <p:cNvSpPr/>
          <p:nvPr/>
        </p:nvSpPr>
        <p:spPr>
          <a:xfrm>
            <a:off x="4294237" y="5292090"/>
            <a:ext cx="323483" cy="3124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BFF7FD9-38C4-413C-89BE-36B65F7753B6}"/>
              </a:ext>
            </a:extLst>
          </p:cNvPr>
          <p:cNvSpPr/>
          <p:nvPr/>
        </p:nvSpPr>
        <p:spPr>
          <a:xfrm>
            <a:off x="5862969" y="4166878"/>
            <a:ext cx="323483" cy="3124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B3A35C5-1B9F-4CD1-B923-3073369B991E}"/>
              </a:ext>
            </a:extLst>
          </p:cNvPr>
          <p:cNvSpPr/>
          <p:nvPr/>
        </p:nvSpPr>
        <p:spPr>
          <a:xfrm>
            <a:off x="5539486" y="3965521"/>
            <a:ext cx="323483" cy="3124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F51D1FA-25D6-48F0-852C-C67CB608D1F2}"/>
              </a:ext>
            </a:extLst>
          </p:cNvPr>
          <p:cNvSpPr/>
          <p:nvPr/>
        </p:nvSpPr>
        <p:spPr>
          <a:xfrm>
            <a:off x="5539486" y="4328114"/>
            <a:ext cx="323483" cy="3124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9AF5786-E8A7-4FEE-8526-AF8C032B90C3}"/>
              </a:ext>
            </a:extLst>
          </p:cNvPr>
          <p:cNvSpPr/>
          <p:nvPr/>
        </p:nvSpPr>
        <p:spPr>
          <a:xfrm>
            <a:off x="5517269" y="1494507"/>
            <a:ext cx="323483" cy="3124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C0B042E-007D-4F96-B2FD-7A8F04A001FA}"/>
              </a:ext>
            </a:extLst>
          </p:cNvPr>
          <p:cNvSpPr/>
          <p:nvPr/>
        </p:nvSpPr>
        <p:spPr>
          <a:xfrm>
            <a:off x="5517269" y="1077128"/>
            <a:ext cx="323483" cy="3124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4D4741A-F2B3-4C73-8CD5-5520DA1E0AF2}"/>
              </a:ext>
            </a:extLst>
          </p:cNvPr>
          <p:cNvSpPr/>
          <p:nvPr/>
        </p:nvSpPr>
        <p:spPr>
          <a:xfrm>
            <a:off x="6877692" y="5361657"/>
            <a:ext cx="323483" cy="3124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21CE2FA-CAE2-4A77-A193-DF954C6AB9A2}"/>
              </a:ext>
            </a:extLst>
          </p:cNvPr>
          <p:cNvSpPr/>
          <p:nvPr/>
        </p:nvSpPr>
        <p:spPr>
          <a:xfrm>
            <a:off x="5239234" y="2893970"/>
            <a:ext cx="323483" cy="3124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952AA2D-6380-4037-A877-19865DD8DB90}"/>
              </a:ext>
            </a:extLst>
          </p:cNvPr>
          <p:cNvSpPr/>
          <p:nvPr/>
        </p:nvSpPr>
        <p:spPr>
          <a:xfrm>
            <a:off x="4997940" y="2556097"/>
            <a:ext cx="323483" cy="3124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EB877BC-F97D-47F6-8AE1-581064008B39}"/>
              </a:ext>
            </a:extLst>
          </p:cNvPr>
          <p:cNvSpPr/>
          <p:nvPr/>
        </p:nvSpPr>
        <p:spPr>
          <a:xfrm>
            <a:off x="6493478" y="5375933"/>
            <a:ext cx="323483" cy="3124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7C31BACC-4025-468E-BDFA-65161D01705C}"/>
              </a:ext>
            </a:extLst>
          </p:cNvPr>
          <p:cNvSpPr/>
          <p:nvPr/>
        </p:nvSpPr>
        <p:spPr>
          <a:xfrm>
            <a:off x="6109265" y="5375933"/>
            <a:ext cx="323483" cy="3124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2900EB7-FA5C-4303-B4EF-F4F417964055}"/>
              </a:ext>
            </a:extLst>
          </p:cNvPr>
          <p:cNvSpPr/>
          <p:nvPr/>
        </p:nvSpPr>
        <p:spPr>
          <a:xfrm>
            <a:off x="5998749" y="2326969"/>
            <a:ext cx="323483" cy="3124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FD3EF893-B8D9-412D-A1E1-9A2FF3BCAF16}"/>
              </a:ext>
            </a:extLst>
          </p:cNvPr>
          <p:cNvSpPr/>
          <p:nvPr/>
        </p:nvSpPr>
        <p:spPr>
          <a:xfrm>
            <a:off x="6219296" y="3114996"/>
            <a:ext cx="323483" cy="3124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97C6CC9-E6EE-405D-8A37-84DD3ED02A3C}"/>
              </a:ext>
            </a:extLst>
          </p:cNvPr>
          <p:cNvSpPr/>
          <p:nvPr/>
        </p:nvSpPr>
        <p:spPr>
          <a:xfrm>
            <a:off x="6096000" y="2691122"/>
            <a:ext cx="323483" cy="3124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64132935-0D00-4994-BC9F-1F54C2DCC576}"/>
              </a:ext>
            </a:extLst>
          </p:cNvPr>
          <p:cNvSpPr/>
          <p:nvPr/>
        </p:nvSpPr>
        <p:spPr>
          <a:xfrm>
            <a:off x="4659720" y="5277194"/>
            <a:ext cx="323483" cy="3124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135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5BACEE7-6BAA-4C3D-9816-6A1D526B04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203"/>
          <a:stretch/>
        </p:blipFill>
        <p:spPr>
          <a:xfrm>
            <a:off x="3664434" y="1110768"/>
            <a:ext cx="1814874" cy="26597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4450081-0A62-4DFB-9500-5AC84A2ADC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203"/>
          <a:stretch/>
        </p:blipFill>
        <p:spPr>
          <a:xfrm>
            <a:off x="6948988" y="1261838"/>
            <a:ext cx="1814874" cy="26597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7D16EA-51ED-4016-A568-E8E0EBB721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203"/>
          <a:stretch/>
        </p:blipFill>
        <p:spPr>
          <a:xfrm>
            <a:off x="4937450" y="3429000"/>
            <a:ext cx="1814874" cy="265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027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5BACEE7-6BAA-4C3D-9816-6A1D526B04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203"/>
          <a:stretch/>
        </p:blipFill>
        <p:spPr>
          <a:xfrm>
            <a:off x="3122576" y="1650595"/>
            <a:ext cx="1814874" cy="26597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4450081-0A62-4DFB-9500-5AC84A2ADC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203"/>
          <a:stretch/>
        </p:blipFill>
        <p:spPr>
          <a:xfrm>
            <a:off x="7659761" y="1650594"/>
            <a:ext cx="1814874" cy="265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393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5BACEE7-6BAA-4C3D-9816-6A1D526B04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203"/>
          <a:stretch/>
        </p:blipFill>
        <p:spPr>
          <a:xfrm>
            <a:off x="5807978" y="2531532"/>
            <a:ext cx="1814874" cy="26597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4450081-0A62-4DFB-9500-5AC84A2ADC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203"/>
          <a:stretch/>
        </p:blipFill>
        <p:spPr>
          <a:xfrm>
            <a:off x="3379523" y="2531532"/>
            <a:ext cx="1814874" cy="26597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7D16EA-51ED-4016-A568-E8E0EBB721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203"/>
          <a:stretch/>
        </p:blipFill>
        <p:spPr>
          <a:xfrm>
            <a:off x="5807978" y="6329"/>
            <a:ext cx="1814874" cy="265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487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5BACEE7-6BAA-4C3D-9816-6A1D526B04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203"/>
          <a:stretch/>
        </p:blipFill>
        <p:spPr>
          <a:xfrm>
            <a:off x="3456641" y="3109511"/>
            <a:ext cx="1814874" cy="26597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4450081-0A62-4DFB-9500-5AC84A2ADC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203"/>
          <a:stretch/>
        </p:blipFill>
        <p:spPr>
          <a:xfrm>
            <a:off x="3456641" y="915215"/>
            <a:ext cx="1814874" cy="26597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7D16EA-51ED-4016-A568-E8E0EBB721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203"/>
          <a:stretch/>
        </p:blipFill>
        <p:spPr>
          <a:xfrm>
            <a:off x="7185086" y="915215"/>
            <a:ext cx="1814874" cy="26597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CECE0A-8DC7-40B7-A121-85822F8B4D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203"/>
          <a:stretch/>
        </p:blipFill>
        <p:spPr>
          <a:xfrm>
            <a:off x="7041868" y="3109511"/>
            <a:ext cx="1814874" cy="265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860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765EC3-9C15-42CD-8A19-1A18183AA7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59" b="2035"/>
          <a:stretch/>
        </p:blipFill>
        <p:spPr>
          <a:xfrm>
            <a:off x="4217670" y="0"/>
            <a:ext cx="1497329" cy="38519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134B1F4-C039-4677-A103-C718E742E5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59" b="2035"/>
          <a:stretch/>
        </p:blipFill>
        <p:spPr>
          <a:xfrm>
            <a:off x="5970270" y="0"/>
            <a:ext cx="1497329" cy="385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5415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</Words>
  <Application>Microsoft Office PowerPoint</Application>
  <PresentationFormat>Widescreen</PresentationFormat>
  <Paragraphs>3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Greenwood</dc:creator>
  <cp:lastModifiedBy>Paul Greenwood</cp:lastModifiedBy>
  <cp:revision>3</cp:revision>
  <dcterms:created xsi:type="dcterms:W3CDTF">2021-12-12T12:10:13Z</dcterms:created>
  <dcterms:modified xsi:type="dcterms:W3CDTF">2022-11-29T20:35:41Z</dcterms:modified>
</cp:coreProperties>
</file>