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5" r:id="rId4"/>
    <p:sldId id="266" r:id="rId5"/>
    <p:sldId id="267" r:id="rId6"/>
    <p:sldId id="269" r:id="rId7"/>
    <p:sldId id="26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82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52DA09-AE80-4C00-B06B-C0AA61E71F5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D67FB5-BB69-4942-95CC-EF5E96BC9780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0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How can we look after God’s Wonderful World?</a:t>
            </a:r>
            <a:r>
              <a:rPr lang="en-GB" sz="4000" cap="none" dirty="0">
                <a:latin typeface="Comic Sans MS" pitchFamily="66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omic Sans MS" pitchFamily="66" charset="0"/>
              </a:rPr>
              <a:t>How can we help to look after the world?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400" dirty="0">
                <a:latin typeface="Comic Sans MS" pitchFamily="66" charset="0"/>
              </a:rPr>
              <a:t>Remember the 3 Rs</a:t>
            </a:r>
          </a:p>
          <a:p>
            <a:pPr>
              <a:buNone/>
            </a:pPr>
            <a:r>
              <a:rPr lang="en-GB" sz="4400" dirty="0">
                <a:latin typeface="Comic Sans MS" pitchFamily="66" charset="0"/>
              </a:rPr>
              <a:t>Reduce</a:t>
            </a:r>
          </a:p>
          <a:p>
            <a:pPr>
              <a:buNone/>
            </a:pPr>
            <a:r>
              <a:rPr lang="en-GB" sz="4400" dirty="0">
                <a:latin typeface="Comic Sans MS" pitchFamily="66" charset="0"/>
              </a:rPr>
              <a:t>Reuse</a:t>
            </a:r>
          </a:p>
          <a:p>
            <a:pPr>
              <a:buNone/>
            </a:pPr>
            <a:r>
              <a:rPr lang="en-GB" sz="4400" dirty="0">
                <a:latin typeface="Comic Sans MS" pitchFamily="66" charset="0"/>
              </a:rPr>
              <a:t>Recycle</a:t>
            </a: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pPr>
              <a:buNone/>
            </a:pPr>
            <a:endParaRPr lang="en-GB" sz="3600" dirty="0">
              <a:latin typeface="Comic Sans MS" pitchFamily="66" charset="0"/>
            </a:endParaRPr>
          </a:p>
        </p:txBody>
      </p:sp>
      <p:pic>
        <p:nvPicPr>
          <p:cNvPr id="5" name="Picture 4" descr="recycl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492896"/>
            <a:ext cx="4348174" cy="2747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What can we do to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Turn off the tap when brushing your teeth.</a:t>
            </a:r>
          </a:p>
          <a:p>
            <a:endParaRPr lang="en-GB" dirty="0">
              <a:latin typeface="Comic Sans MS" pitchFamily="66" charset="0"/>
            </a:endParaRPr>
          </a:p>
        </p:txBody>
      </p:sp>
      <p:pic>
        <p:nvPicPr>
          <p:cNvPr id="5" name="Picture 4" descr="brushing tee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348880"/>
            <a:ext cx="4257181" cy="40720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What can we do to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Don’t take the car if it’s not far!</a:t>
            </a:r>
          </a:p>
          <a:p>
            <a:r>
              <a:rPr lang="en-GB" dirty="0">
                <a:latin typeface="Comic Sans MS" pitchFamily="66" charset="0"/>
              </a:rPr>
              <a:t>Walking is better for our world and for you!</a:t>
            </a:r>
          </a:p>
          <a:p>
            <a:r>
              <a:rPr lang="en-GB" dirty="0">
                <a:latin typeface="Comic Sans MS" pitchFamily="66" charset="0"/>
              </a:rPr>
              <a:t>You could even ride your bike or scooter!</a:t>
            </a:r>
          </a:p>
        </p:txBody>
      </p:sp>
      <p:pic>
        <p:nvPicPr>
          <p:cNvPr id="4" name="Picture 3" descr="bik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3356992"/>
            <a:ext cx="2859013" cy="3056641"/>
          </a:xfrm>
          <a:prstGeom prst="rect">
            <a:avLst/>
          </a:prstGeom>
        </p:spPr>
      </p:pic>
      <p:pic>
        <p:nvPicPr>
          <p:cNvPr id="5" name="Picture 4" descr="scoo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3429000"/>
            <a:ext cx="1868041" cy="2869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What  can we do to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Don’t be a litterbug!</a:t>
            </a: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r>
              <a:rPr lang="en-GB" dirty="0">
                <a:latin typeface="Comic Sans MS" pitchFamily="66" charset="0"/>
              </a:rPr>
              <a:t>Put all your litter in the bin!</a:t>
            </a:r>
          </a:p>
          <a:p>
            <a:endParaRPr lang="en-GB" dirty="0">
              <a:latin typeface="Comic Sans MS" pitchFamily="66" charset="0"/>
            </a:endParaRPr>
          </a:p>
        </p:txBody>
      </p:sp>
      <p:pic>
        <p:nvPicPr>
          <p:cNvPr id="4" name="Picture 3" descr="litterbu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37" y="2362200"/>
            <a:ext cx="2007667" cy="1998744"/>
          </a:xfrm>
          <a:prstGeom prst="rect">
            <a:avLst/>
          </a:prstGeom>
        </p:spPr>
      </p:pic>
      <p:pic>
        <p:nvPicPr>
          <p:cNvPr id="5" name="Picture 4" descr="litter bin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4149080"/>
            <a:ext cx="1885950" cy="2419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sz="4800" dirty="0">
                <a:latin typeface="Comic Sans MS" pitchFamily="66" charset="0"/>
              </a:rPr>
              <a:t>Save energy!</a:t>
            </a:r>
          </a:p>
          <a:p>
            <a:r>
              <a:rPr lang="en-GB" dirty="0">
                <a:latin typeface="Comic Sans MS" pitchFamily="66" charset="0"/>
              </a:rPr>
              <a:t>Turn off lights, computers and televisions when you are not using them.</a:t>
            </a: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  <a:p>
            <a:r>
              <a:rPr lang="en-GB" dirty="0">
                <a:latin typeface="Comic Sans MS" pitchFamily="66" charset="0"/>
              </a:rPr>
              <a:t>Put on a jumper instead of turning up the heating. </a:t>
            </a:r>
          </a:p>
        </p:txBody>
      </p:sp>
      <p:pic>
        <p:nvPicPr>
          <p:cNvPr id="4" name="Picture 3" descr="switch of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3140968"/>
            <a:ext cx="2162175" cy="21145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What can we do to help?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What can we do to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Take care of all the animals and plants.</a:t>
            </a:r>
          </a:p>
        </p:txBody>
      </p:sp>
      <p:pic>
        <p:nvPicPr>
          <p:cNvPr id="4" name="Picture 3" descr="flowers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348880"/>
            <a:ext cx="2705100" cy="1685925"/>
          </a:xfrm>
          <a:prstGeom prst="rect">
            <a:avLst/>
          </a:prstGeom>
        </p:spPr>
      </p:pic>
      <p:pic>
        <p:nvPicPr>
          <p:cNvPr id="5" name="Picture 4" descr="ladybir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3429000"/>
            <a:ext cx="2178943" cy="1632104"/>
          </a:xfrm>
          <a:prstGeom prst="rect">
            <a:avLst/>
          </a:prstGeom>
        </p:spPr>
      </p:pic>
      <p:pic>
        <p:nvPicPr>
          <p:cNvPr id="6" name="Picture 5" descr="kitten pupp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2276872"/>
            <a:ext cx="2705100" cy="1685925"/>
          </a:xfrm>
          <a:prstGeom prst="rect">
            <a:avLst/>
          </a:prstGeom>
        </p:spPr>
      </p:pic>
      <p:pic>
        <p:nvPicPr>
          <p:cNvPr id="7" name="Picture 6" descr="turt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4869160"/>
            <a:ext cx="2705100" cy="1685925"/>
          </a:xfrm>
          <a:prstGeom prst="rect">
            <a:avLst/>
          </a:prstGeom>
        </p:spPr>
      </p:pic>
      <p:pic>
        <p:nvPicPr>
          <p:cNvPr id="8" name="Picture 7" descr="tre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5576" y="4725144"/>
            <a:ext cx="2390775" cy="1914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omic Sans MS" pitchFamily="66" charset="0"/>
              </a:rPr>
              <a:t>Who should look after the world?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3600" dirty="0">
                <a:latin typeface="Comic Sans MS" pitchFamily="66" charset="0"/>
              </a:rPr>
              <a:t>All of us! We can all take responsibility for looking after God’s wonderful world and keeping it amazing. </a:t>
            </a:r>
          </a:p>
        </p:txBody>
      </p:sp>
      <p:pic>
        <p:nvPicPr>
          <p:cNvPr id="7" name="Picture 6" descr="all of 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3933056"/>
            <a:ext cx="3144326" cy="2538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127</TotalTime>
  <Words>175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Book Antiqua</vt:lpstr>
      <vt:lpstr>Comic Sans MS</vt:lpstr>
      <vt:lpstr>Lucida Sans</vt:lpstr>
      <vt:lpstr>Wingdings</vt:lpstr>
      <vt:lpstr>Wingdings 2</vt:lpstr>
      <vt:lpstr>Wingdings 3</vt:lpstr>
      <vt:lpstr>Apex</vt:lpstr>
      <vt:lpstr>How can we look after God’s Wonderful World? </vt:lpstr>
      <vt:lpstr>How can we help to look after the world?</vt:lpstr>
      <vt:lpstr>What can we do to help?</vt:lpstr>
      <vt:lpstr>What can we do to help?</vt:lpstr>
      <vt:lpstr>What  can we do to help?</vt:lpstr>
      <vt:lpstr>What can we do to help?</vt:lpstr>
      <vt:lpstr>What can we do to help?</vt:lpstr>
      <vt:lpstr>Who should look after the world?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I talk about looking after God’s Wonderful World?</dc:title>
  <dc:creator>Kate</dc:creator>
  <cp:lastModifiedBy>Cassandra Bailey</cp:lastModifiedBy>
  <cp:revision>2</cp:revision>
  <dcterms:created xsi:type="dcterms:W3CDTF">2014-03-24T17:42:31Z</dcterms:created>
  <dcterms:modified xsi:type="dcterms:W3CDTF">2021-01-26T16:04:28Z</dcterms:modified>
</cp:coreProperties>
</file>