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91" r:id="rId2"/>
    <p:sldId id="275" r:id="rId3"/>
    <p:sldId id="279" r:id="rId4"/>
    <p:sldId id="281" r:id="rId5"/>
    <p:sldId id="282" r:id="rId6"/>
    <p:sldId id="286" r:id="rId7"/>
    <p:sldId id="287" r:id="rId8"/>
    <p:sldId id="290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A673AE"/>
    <a:srgbClr val="EC74A8"/>
    <a:srgbClr val="4DB1E3"/>
    <a:srgbClr val="2CB7BC"/>
    <a:srgbClr val="18A0DB"/>
    <a:srgbClr val="DE1E5A"/>
    <a:srgbClr val="BC0105"/>
    <a:srgbClr val="80C1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774" y="42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64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414478"/>
            <a:ext cx="763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Adjectives are describing words. They are used in poetry to create many different effects and visual pictures to the reader. The adjectives can be used for a more in-depth description of a noun, or they can be used to add more excitement and attention within a line or verse.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141" y="3151860"/>
            <a:ext cx="41777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EC74A8"/>
                </a:solidFill>
              </a:rPr>
              <a:t>Roaring</a:t>
            </a:r>
            <a:r>
              <a:rPr lang="en-GB" sz="2400" b="1" dirty="0"/>
              <a:t> </a:t>
            </a:r>
            <a:r>
              <a:rPr lang="en-GB" sz="2400" dirty="0"/>
              <a:t>roads, 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EC74A8"/>
                </a:solidFill>
              </a:rPr>
              <a:t>Noisy</a:t>
            </a:r>
            <a:r>
              <a:rPr lang="en-GB" sz="2400" b="1" dirty="0"/>
              <a:t> </a:t>
            </a:r>
            <a:r>
              <a:rPr lang="en-GB" sz="2400" dirty="0"/>
              <a:t>cars, 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EC74A8"/>
                </a:solidFill>
              </a:rPr>
              <a:t>Beaming</a:t>
            </a:r>
            <a:r>
              <a:rPr lang="en-GB" sz="2400" b="1" dirty="0"/>
              <a:t> </a:t>
            </a:r>
            <a:r>
              <a:rPr lang="en-GB" sz="2400" dirty="0"/>
              <a:t>headlights, 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EC74A8"/>
                </a:solidFill>
              </a:rPr>
              <a:t>Tall</a:t>
            </a:r>
            <a:r>
              <a:rPr lang="en-GB" sz="2400" b="1" dirty="0"/>
              <a:t> </a:t>
            </a:r>
            <a:r>
              <a:rPr lang="en-GB" sz="2400" dirty="0"/>
              <a:t>streetlamps, 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EC74A8"/>
                </a:solidFill>
              </a:rPr>
              <a:t>Dark, cold </a:t>
            </a:r>
            <a:r>
              <a:rPr lang="en-GB" sz="2400" dirty="0"/>
              <a:t>night</a:t>
            </a:r>
            <a:r>
              <a:rPr lang="en-GB" sz="2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419" y="2656752"/>
            <a:ext cx="8253631" cy="495108"/>
          </a:xfrm>
          <a:prstGeom prst="rect">
            <a:avLst/>
          </a:prstGeom>
          <a:solidFill>
            <a:srgbClr val="EC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Some examples of couplets within poems: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45" y="3429000"/>
            <a:ext cx="3080340" cy="18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34462 0.13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30" y="3429000"/>
            <a:ext cx="1902539" cy="2690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Onomatopoeia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414478"/>
            <a:ext cx="763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Onomatopoeia is when a word imitates its natural sound, </a:t>
            </a:r>
            <a:br>
              <a:rPr lang="en-GB" dirty="0"/>
            </a:br>
            <a:r>
              <a:rPr lang="en-GB" dirty="0"/>
              <a:t>or suggests the sound a certain object makes. </a:t>
            </a:r>
          </a:p>
          <a:p>
            <a:pPr algn="ctr"/>
            <a:r>
              <a:rPr lang="en-GB" dirty="0"/>
              <a:t>It is used in poetry to create a sound effect to make </a:t>
            </a:r>
            <a:br>
              <a:rPr lang="en-GB" dirty="0"/>
            </a:br>
            <a:r>
              <a:rPr lang="en-GB" dirty="0"/>
              <a:t>the description more expressive and interesting.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6099" y="3610725"/>
            <a:ext cx="12511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/>
              <a:t>bang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/>
              <a:t>crash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/>
              <a:t>pop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/>
              <a:t>smash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/>
              <a:t>drip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40419" y="2865212"/>
            <a:ext cx="8253631" cy="495108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Some examples of onomatopoeia: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0360" y="3610725"/>
            <a:ext cx="12511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/>
              <a:t>buzz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/>
              <a:t>tick </a:t>
            </a:r>
            <a:r>
              <a:rPr lang="en-GB" b="1" dirty="0" err="1"/>
              <a:t>tock</a:t>
            </a:r>
            <a:r>
              <a:rPr lang="en-GB" b="1" dirty="0"/>
              <a:t>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/>
              <a:t>whoosh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/>
              <a:t>wham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/>
              <a:t>pow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1976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36414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Verbs are doing words. They show actions within a sentence.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5469" y="3540812"/>
            <a:ext cx="79930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/>
              <a:t>The boy </a:t>
            </a:r>
            <a:r>
              <a:rPr lang="en-GB" b="1" dirty="0">
                <a:solidFill>
                  <a:srgbClr val="2CB7BC"/>
                </a:solidFill>
              </a:rPr>
              <a:t>ran</a:t>
            </a:r>
            <a:r>
              <a:rPr lang="en-GB" b="1" dirty="0"/>
              <a:t> along the shoreline.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/>
              <a:t>The women </a:t>
            </a:r>
            <a:r>
              <a:rPr lang="en-GB" b="1" dirty="0">
                <a:solidFill>
                  <a:srgbClr val="2CB7BC"/>
                </a:solidFill>
              </a:rPr>
              <a:t>held</a:t>
            </a:r>
            <a:r>
              <a:rPr lang="en-GB" b="1" dirty="0"/>
              <a:t> her baby tightly.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/>
              <a:t>It </a:t>
            </a:r>
            <a:r>
              <a:rPr lang="en-GB" b="1" dirty="0">
                <a:solidFill>
                  <a:srgbClr val="2CB7BC"/>
                </a:solidFill>
              </a:rPr>
              <a:t>followed</a:t>
            </a:r>
            <a:r>
              <a:rPr lang="en-GB" b="1" dirty="0"/>
              <a:t> her to school one day. 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440419" y="2933892"/>
            <a:ext cx="8253631" cy="495108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Some examples of verbs: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650" y="1803122"/>
            <a:ext cx="763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Verbs are used in poetry to create a range of effects. They are used to create more interesting sentences, and to help describe what different people and objects are doing.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79" y="4025723"/>
            <a:ext cx="1412532" cy="29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2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Alliteration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364145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Alliteration is when the sound or letter at the beginning of each or most of the words in a sentence is the same.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5469" y="3812587"/>
            <a:ext cx="79930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EC74A8"/>
                </a:solidFill>
              </a:rPr>
              <a:t>S</a:t>
            </a:r>
            <a:r>
              <a:rPr lang="en-GB" b="1" dirty="0"/>
              <a:t>ally </a:t>
            </a:r>
            <a:r>
              <a:rPr lang="en-GB" b="1" dirty="0">
                <a:solidFill>
                  <a:srgbClr val="EC74A8"/>
                </a:solidFill>
              </a:rPr>
              <a:t>s</a:t>
            </a:r>
            <a:r>
              <a:rPr lang="en-GB" b="1" dirty="0"/>
              <a:t>ells </a:t>
            </a:r>
            <a:r>
              <a:rPr lang="en-GB" b="1" dirty="0">
                <a:solidFill>
                  <a:srgbClr val="EC74A8"/>
                </a:solidFill>
              </a:rPr>
              <a:t>s</a:t>
            </a:r>
            <a:r>
              <a:rPr lang="en-GB" b="1" dirty="0"/>
              <a:t>ea </a:t>
            </a:r>
            <a:r>
              <a:rPr lang="en-GB" b="1" dirty="0">
                <a:solidFill>
                  <a:srgbClr val="EC74A8"/>
                </a:solidFill>
              </a:rPr>
              <a:t>s</a:t>
            </a:r>
            <a:r>
              <a:rPr lang="en-GB" b="1" dirty="0"/>
              <a:t>hells by the </a:t>
            </a:r>
            <a:r>
              <a:rPr lang="en-GB" b="1" dirty="0">
                <a:solidFill>
                  <a:srgbClr val="EC74A8"/>
                </a:solidFill>
              </a:rPr>
              <a:t>s</a:t>
            </a:r>
            <a:r>
              <a:rPr lang="en-GB" b="1" dirty="0"/>
              <a:t>ea </a:t>
            </a:r>
            <a:r>
              <a:rPr lang="en-GB" b="1" dirty="0">
                <a:solidFill>
                  <a:srgbClr val="EC74A8"/>
                </a:solidFill>
              </a:rPr>
              <a:t>s</a:t>
            </a:r>
            <a:r>
              <a:rPr lang="en-GB" b="1" dirty="0"/>
              <a:t>hore.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EC74A8"/>
                </a:solidFill>
              </a:rPr>
              <a:t>A</a:t>
            </a:r>
            <a:r>
              <a:rPr lang="en-GB" b="1" dirty="0"/>
              <a:t>ll </a:t>
            </a:r>
            <a:r>
              <a:rPr lang="en-GB" b="1" dirty="0">
                <a:solidFill>
                  <a:srgbClr val="EC74A8"/>
                </a:solidFill>
              </a:rPr>
              <a:t>a</a:t>
            </a:r>
            <a:r>
              <a:rPr lang="en-GB" b="1" dirty="0"/>
              <a:t>uthors </a:t>
            </a:r>
            <a:r>
              <a:rPr lang="en-GB" b="1" dirty="0">
                <a:solidFill>
                  <a:srgbClr val="EC74A8"/>
                </a:solidFill>
              </a:rPr>
              <a:t>a</a:t>
            </a:r>
            <a:r>
              <a:rPr lang="en-GB" b="1" dirty="0"/>
              <a:t>llow </a:t>
            </a:r>
            <a:r>
              <a:rPr lang="en-GB" b="1" dirty="0">
                <a:solidFill>
                  <a:srgbClr val="EC74A8"/>
                </a:solidFill>
              </a:rPr>
              <a:t>a</a:t>
            </a:r>
            <a:r>
              <a:rPr lang="en-GB" b="1" dirty="0"/>
              <a:t>uthority </a:t>
            </a:r>
            <a:r>
              <a:rPr lang="en-GB" b="1" dirty="0">
                <a:solidFill>
                  <a:srgbClr val="EC74A8"/>
                </a:solidFill>
              </a:rPr>
              <a:t>a</a:t>
            </a:r>
            <a:r>
              <a:rPr lang="en-GB" b="1" dirty="0"/>
              <a:t>fter midnight.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EC74A8"/>
                </a:solidFill>
              </a:rPr>
              <a:t>T</a:t>
            </a:r>
            <a:r>
              <a:rPr lang="en-GB" b="1" dirty="0"/>
              <a:t>heresa </a:t>
            </a:r>
            <a:r>
              <a:rPr lang="en-GB" b="1" dirty="0">
                <a:solidFill>
                  <a:srgbClr val="EC74A8"/>
                </a:solidFill>
              </a:rPr>
              <a:t>t</a:t>
            </a:r>
            <a:r>
              <a:rPr lang="en-GB" b="1" dirty="0"/>
              <a:t>ripped and </a:t>
            </a:r>
            <a:r>
              <a:rPr lang="en-GB" b="1" dirty="0">
                <a:solidFill>
                  <a:srgbClr val="EC74A8"/>
                </a:solidFill>
              </a:rPr>
              <a:t>t</a:t>
            </a:r>
            <a:r>
              <a:rPr lang="en-GB" b="1" dirty="0"/>
              <a:t>umbled </a:t>
            </a:r>
            <a:r>
              <a:rPr lang="en-GB" b="1" dirty="0">
                <a:solidFill>
                  <a:srgbClr val="EC74A8"/>
                </a:solidFill>
              </a:rPr>
              <a:t>t</a:t>
            </a:r>
            <a:r>
              <a:rPr lang="en-GB" b="1" dirty="0"/>
              <a:t>remendously over the </a:t>
            </a:r>
            <a:r>
              <a:rPr lang="en-GB" b="1" dirty="0">
                <a:solidFill>
                  <a:srgbClr val="EC74A8"/>
                </a:solidFill>
              </a:rPr>
              <a:t>t</a:t>
            </a:r>
            <a:r>
              <a:rPr lang="en-GB" b="1" dirty="0"/>
              <a:t>ree. 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440419" y="3205667"/>
            <a:ext cx="8253631" cy="495108"/>
          </a:xfrm>
          <a:prstGeom prst="rect">
            <a:avLst/>
          </a:prstGeom>
          <a:solidFill>
            <a:srgbClr val="EC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Some examples of alliteration: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650" y="2122288"/>
            <a:ext cx="763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Alliteration is used in poetry to create many different effects. </a:t>
            </a:r>
            <a:br>
              <a:rPr lang="en-GB" dirty="0"/>
            </a:br>
            <a:r>
              <a:rPr lang="en-GB" dirty="0"/>
              <a:t>It can be used to create a greater and more interesting description </a:t>
            </a:r>
            <a:br>
              <a:rPr lang="en-GB" dirty="0"/>
            </a:br>
            <a:r>
              <a:rPr lang="en-GB" dirty="0"/>
              <a:t>of different themes, people and objects.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55355">
            <a:off x="1898401" y="5321152"/>
            <a:ext cx="818574" cy="730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669">
            <a:off x="5166672" y="5351953"/>
            <a:ext cx="838415" cy="690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463">
            <a:off x="3444002" y="5259974"/>
            <a:ext cx="671732" cy="858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225">
            <a:off x="6554869" y="5515968"/>
            <a:ext cx="1115306" cy="5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Simile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988" y="3556957"/>
            <a:ext cx="7687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C74A8"/>
                </a:solidFill>
              </a:rPr>
              <a:t>As busy as a bee </a:t>
            </a:r>
            <a:r>
              <a:rPr lang="en-GB" dirty="0"/>
              <a:t>– This is comparing someone’s level of energy to the speed of a bee. </a:t>
            </a:r>
          </a:p>
          <a:p>
            <a:r>
              <a:rPr lang="en-GB" b="1" dirty="0">
                <a:solidFill>
                  <a:srgbClr val="EC74A8"/>
                </a:solidFill>
              </a:rPr>
              <a:t>As snug as a bug in a rug </a:t>
            </a:r>
            <a:r>
              <a:rPr lang="en-GB" dirty="0"/>
              <a:t>– This is comparing someone who is very cosy to how comfortable a bug would be in a rug. </a:t>
            </a:r>
          </a:p>
          <a:p>
            <a:r>
              <a:rPr lang="en-GB" b="1" dirty="0">
                <a:solidFill>
                  <a:srgbClr val="EC74A8"/>
                </a:solidFill>
              </a:rPr>
              <a:t>Runs like a cheetah </a:t>
            </a:r>
            <a:r>
              <a:rPr lang="en-GB" dirty="0"/>
              <a:t>– This is comparing the speed that someone can run to the speed of a cheetah which is quite fast. </a:t>
            </a:r>
          </a:p>
          <a:p>
            <a:r>
              <a:rPr lang="en-GB" b="1" dirty="0">
                <a:solidFill>
                  <a:srgbClr val="EC74A8"/>
                </a:solidFill>
              </a:rPr>
              <a:t>As white as a ghost </a:t>
            </a:r>
            <a:r>
              <a:rPr lang="en-GB" dirty="0"/>
              <a:t>– This is comparing a person’s skin colour to a ghost, usually because they are frightened, sick or scared of something.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440419" y="2844606"/>
            <a:ext cx="8253631" cy="495108"/>
          </a:xfrm>
          <a:prstGeom prst="rect">
            <a:avLst/>
          </a:prstGeom>
          <a:solidFill>
            <a:srgbClr val="EC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Some examples of simile: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650" y="1333722"/>
            <a:ext cx="763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simile is a figure of speech. It is when one thing </a:t>
            </a:r>
            <a:br>
              <a:rPr lang="en-GB" dirty="0"/>
            </a:br>
            <a:r>
              <a:rPr lang="en-GB" dirty="0"/>
              <a:t>is compared to another using the words ‘like’ or ‘as’. </a:t>
            </a:r>
            <a:br>
              <a:rPr lang="en-GB" dirty="0"/>
            </a:br>
            <a:r>
              <a:rPr lang="en-GB" dirty="0"/>
              <a:t>Similes can be as descriptive as the writer chooses. </a:t>
            </a:r>
          </a:p>
          <a:p>
            <a:pPr algn="ctr"/>
            <a:r>
              <a:rPr lang="en-GB" dirty="0"/>
              <a:t>Similes are used in poetry to give the reader a more descriptive and </a:t>
            </a:r>
            <a:br>
              <a:rPr lang="en-GB" dirty="0"/>
            </a:br>
            <a:r>
              <a:rPr lang="en-GB" dirty="0"/>
              <a:t>in-depth understanding about a particular object or person.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53" y="1734492"/>
            <a:ext cx="854673" cy="6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4.44444E-6 0.00023 C 0.0066 0.00023 0.01303 -0.00069 0.01945 0.00139 C 0.02049 0.00162 0.0198 0.00486 0.02032 0.00602 C 0.02118 0.00811 0.0224 0.00996 0.02379 0.01065 C 0.02657 0.0125 0.03264 0.01389 0.03264 0.01436 C 0.03351 0.01551 0.03438 0.0169 0.03507 0.01875 C 0.03559 0.02014 0.03525 0.02246 0.03594 0.02338 C 0.03733 0.0257 0.04184 0.02755 0.04393 0.02801 C 0.04462 0.02986 0.04566 0.03125 0.04653 0.03311 C 0.04792 0.03635 0.04914 0.04121 0.05174 0.04236 C 0.054 0.04375 0.05625 0.04375 0.05851 0.04398 C 0.05886 0.0463 0.05903 0.04838 0.05938 0.05047 C 0.06094 0.05579 0.06355 0.0588 0.06563 0.06297 C 0.06615 0.06412 0.07014 0.07408 0.07171 0.0757 C 0.07275 0.07686 0.07414 0.07662 0.07518 0.07709 C 0.07674 0.07824 0.07813 0.0794 0.07969 0.08033 C 0.08073 0.08241 0.0823 0.08426 0.08299 0.08681 C 0.08369 0.08866 0.08369 0.09098 0.08403 0.09306 C 0.08473 0.09699 0.08646 0.10648 0.08837 0.10741 C 0.09375 0.10973 0.09063 0.10857 0.09809 0.11065 C 0.10434 0.12593 0.09827 0.10949 0.10139 0.12153 C 0.10191 0.12315 0.10226 0.12593 0.1033 0.12616 C 0.1066 0.12801 0.11025 0.12732 0.11372 0.12801 C 0.1158 0.14236 0.11285 0.12986 0.12605 0.13588 C 0.12726 0.13635 0.12778 0.13912 0.12865 0.14051 C 0.129 0.14329 0.1283 0.14699 0.12952 0.14838 C 0.13195 0.15139 0.13542 0.15 0.13837 0.15162 L 0.14098 0.15324 C 0.14184 0.15463 0.14289 0.15602 0.14358 0.15787 C 0.14445 0.15996 0.14445 0.1625 0.14532 0.16436 C 0.14566 0.16482 0.15139 0.16736 0.15139 0.1676 C 0.15244 0.16898 0.15296 0.17084 0.15417 0.17223 C 0.15608 0.17454 0.15903 0.17385 0.16112 0.17385 L 0.16285 0.17385 " pathEditMode="relative" rAng="0" ptsTypes="AAAAAAAAAAAAAAAAAAAAAAAAAAAAAA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Synonym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319" y="3339602"/>
            <a:ext cx="7687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A673AE"/>
                </a:solidFill>
              </a:rPr>
              <a:t>Beautiful</a:t>
            </a:r>
            <a:r>
              <a:rPr lang="en-GB" b="1" dirty="0"/>
              <a:t> </a:t>
            </a:r>
            <a:r>
              <a:rPr lang="en-GB" dirty="0"/>
              <a:t>– attractive, pretty, gorgeous, stunning 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A673AE"/>
                </a:solidFill>
              </a:rPr>
              <a:t>Funny</a:t>
            </a:r>
            <a:r>
              <a:rPr lang="en-GB" b="1" dirty="0"/>
              <a:t> </a:t>
            </a:r>
            <a:r>
              <a:rPr lang="en-GB" dirty="0"/>
              <a:t>– hysterical, humorous, amusing, entertaining 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A673AE"/>
                </a:solidFill>
              </a:rPr>
              <a:t>Student</a:t>
            </a:r>
            <a:r>
              <a:rPr lang="en-GB" b="1" dirty="0"/>
              <a:t> </a:t>
            </a:r>
            <a:r>
              <a:rPr lang="en-GB" dirty="0"/>
              <a:t>– pupil, scholar, schoolboy, schoolgirl 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A673AE"/>
                </a:solidFill>
              </a:rPr>
              <a:t>Lazy</a:t>
            </a:r>
            <a:r>
              <a:rPr lang="en-GB" b="1" dirty="0"/>
              <a:t> </a:t>
            </a:r>
            <a:r>
              <a:rPr lang="en-GB" dirty="0"/>
              <a:t>– idle, sluggish, indolent, slothful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440419" y="2769105"/>
            <a:ext cx="8253631" cy="495108"/>
          </a:xfrm>
          <a:prstGeom prst="rect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Some examples of synonyms: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650" y="1333722"/>
            <a:ext cx="763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synonym is a word that has the same, or similar, meaning </a:t>
            </a:r>
            <a:br>
              <a:rPr lang="en-GB" dirty="0"/>
            </a:br>
            <a:r>
              <a:rPr lang="en-GB" dirty="0"/>
              <a:t>as another word. Synonyms can be found in a thesaurus. </a:t>
            </a:r>
          </a:p>
          <a:p>
            <a:pPr algn="ctr"/>
            <a:r>
              <a:rPr lang="en-GB" dirty="0"/>
              <a:t>Synonyms are used in poetry to be more graphic </a:t>
            </a:r>
            <a:br>
              <a:rPr lang="en-GB" dirty="0"/>
            </a:br>
            <a:r>
              <a:rPr lang="en-GB" dirty="0"/>
              <a:t>and to give a broader description.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" y="4216765"/>
            <a:ext cx="2462881" cy="29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Metaphor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988" y="3192032"/>
            <a:ext cx="768736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/>
              <a:t>Her eyes were glistening jewels.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/>
              <a:t>She is the sunshine which brightens up our day.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/>
              <a:t>The kids at school are all brains.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/>
              <a:t>In Andrew’s eyes, Rebecca is the sun.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/>
              <a:t>He is my knight in shining armour. 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/>
              <a:t>The world is a stage.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440419" y="2625948"/>
            <a:ext cx="8253631" cy="495108"/>
          </a:xfrm>
          <a:prstGeom prst="rect">
            <a:avLst/>
          </a:prstGeom>
          <a:solidFill>
            <a:srgbClr val="EC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Some examples of metaphor: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995" y="1346416"/>
            <a:ext cx="7734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metaphor is a figure of speech which describes a place,</a:t>
            </a:r>
            <a:br>
              <a:rPr lang="en-GB" dirty="0"/>
            </a:br>
            <a:r>
              <a:rPr lang="en-GB" dirty="0"/>
              <a:t> object or subject as something unlikely and uncommon. </a:t>
            </a:r>
          </a:p>
          <a:p>
            <a:pPr algn="ctr"/>
            <a:r>
              <a:rPr lang="en-GB" dirty="0"/>
              <a:t>Metaphors are used in poetry to create an image of </a:t>
            </a:r>
            <a:br>
              <a:rPr lang="en-GB" dirty="0"/>
            </a:br>
            <a:r>
              <a:rPr lang="en-GB" dirty="0"/>
              <a:t>judgement and comparison in the mind of the reader.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8" y="4510066"/>
            <a:ext cx="2730799" cy="25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252</TotalTime>
  <Words>650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Arial</vt:lpstr>
      <vt:lpstr>Calibri</vt:lpstr>
      <vt:lpstr>Office Theme</vt:lpstr>
      <vt:lpstr>PowerPoint Presentation</vt:lpstr>
      <vt:lpstr>Adjectives</vt:lpstr>
      <vt:lpstr>Using Onomatopoeia </vt:lpstr>
      <vt:lpstr>Verb</vt:lpstr>
      <vt:lpstr>Alliteration</vt:lpstr>
      <vt:lpstr>Simile </vt:lpstr>
      <vt:lpstr>Synonym  </vt:lpstr>
      <vt:lpstr>Metaphor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Lydia Bass</cp:lastModifiedBy>
  <cp:revision>39</cp:revision>
  <dcterms:created xsi:type="dcterms:W3CDTF">2019-06-13T06:07:58Z</dcterms:created>
  <dcterms:modified xsi:type="dcterms:W3CDTF">2021-02-22T07:48:47Z</dcterms:modified>
</cp:coreProperties>
</file>