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6"/>
  </p:notesMasterIdLst>
  <p:sldIdLst>
    <p:sldId id="296" r:id="rId11"/>
    <p:sldId id="297" r:id="rId12"/>
    <p:sldId id="298" r:id="rId13"/>
    <p:sldId id="317" r:id="rId14"/>
    <p:sldId id="299" r:id="rId15"/>
    <p:sldId id="300" r:id="rId16"/>
    <p:sldId id="318" r:id="rId17"/>
    <p:sldId id="319" r:id="rId18"/>
    <p:sldId id="301" r:id="rId19"/>
    <p:sldId id="320" r:id="rId20"/>
    <p:sldId id="321" r:id="rId21"/>
    <p:sldId id="322" r:id="rId22"/>
    <p:sldId id="324" r:id="rId23"/>
    <p:sldId id="323" r:id="rId24"/>
    <p:sldId id="316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6" autoAdjust="0"/>
    <p:restoredTop sz="94694"/>
  </p:normalViewPr>
  <p:slideViewPr>
    <p:cSldViewPr snapToGrid="0" snapToObjects="1">
      <p:cViewPr varScale="1">
        <p:scale>
          <a:sx n="88" d="100"/>
          <a:sy n="88" d="100"/>
        </p:scale>
        <p:origin x="131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75961229-0EEE-4EE5-BE9B-5972450DAF75}"/>
    <pc:docChg chg="custSel modSld">
      <pc:chgData name="James Clegg" userId="c6df1435-7a36-4b38-be4d-16e68e91152f" providerId="ADAL" clId="{75961229-0EEE-4EE5-BE9B-5972450DAF75}" dt="2021-02-08T14:28:40.229" v="12"/>
      <pc:docMkLst>
        <pc:docMk/>
      </pc:docMkLst>
      <pc:sldChg chg="modTransition">
        <pc:chgData name="James Clegg" userId="c6df1435-7a36-4b38-be4d-16e68e91152f" providerId="ADAL" clId="{75961229-0EEE-4EE5-BE9B-5972450DAF75}" dt="2021-02-08T14:28:40.229" v="12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75961229-0EEE-4EE5-BE9B-5972450DAF75}" dt="2021-02-08T14:28:40.229" v="12"/>
        <pc:sldMkLst>
          <pc:docMk/>
          <pc:sldMk cId="861935487" sldId="297"/>
        </pc:sldMkLst>
      </pc:sldChg>
      <pc:sldChg chg="delSp modTransition delAnim">
        <pc:chgData name="James Clegg" userId="c6df1435-7a36-4b38-be4d-16e68e91152f" providerId="ADAL" clId="{75961229-0EEE-4EE5-BE9B-5972450DAF75}" dt="2021-02-08T14:28:40.229" v="12"/>
        <pc:sldMkLst>
          <pc:docMk/>
          <pc:sldMk cId="4128357408" sldId="298"/>
        </pc:sldMkLst>
        <pc:picChg chg="del">
          <ac:chgData name="James Clegg" userId="c6df1435-7a36-4b38-be4d-16e68e91152f" providerId="ADAL" clId="{75961229-0EEE-4EE5-BE9B-5972450DAF75}" dt="2021-02-08T14:28:02.577" v="0" actId="478"/>
          <ac:picMkLst>
            <pc:docMk/>
            <pc:sldMk cId="4128357408" sldId="298"/>
            <ac:picMk id="3" creationId="{00000000-0000-0000-0000-000000000000}"/>
          </ac:picMkLst>
        </pc:picChg>
      </pc:sldChg>
      <pc:sldChg chg="modTransition">
        <pc:chgData name="James Clegg" userId="c6df1435-7a36-4b38-be4d-16e68e91152f" providerId="ADAL" clId="{75961229-0EEE-4EE5-BE9B-5972450DAF75}" dt="2021-02-08T14:28:40.229" v="12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75961229-0EEE-4EE5-BE9B-5972450DAF75}" dt="2021-02-08T14:28:40.229" v="12"/>
        <pc:sldMkLst>
          <pc:docMk/>
          <pc:sldMk cId="3939627984" sldId="300"/>
        </pc:sldMkLst>
        <pc:picChg chg="del">
          <ac:chgData name="James Clegg" userId="c6df1435-7a36-4b38-be4d-16e68e91152f" providerId="ADAL" clId="{75961229-0EEE-4EE5-BE9B-5972450DAF75}" dt="2021-02-08T14:28:08.455" v="2" actId="478"/>
          <ac:picMkLst>
            <pc:docMk/>
            <pc:sldMk cId="3939627984" sldId="300"/>
            <ac:picMk id="8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5961229-0EEE-4EE5-BE9B-5972450DAF75}" dt="2021-02-08T14:28:40.229" v="12"/>
        <pc:sldMkLst>
          <pc:docMk/>
          <pc:sldMk cId="3782242679" sldId="301"/>
        </pc:sldMkLst>
        <pc:picChg chg="del">
          <ac:chgData name="James Clegg" userId="c6df1435-7a36-4b38-be4d-16e68e91152f" providerId="ADAL" clId="{75961229-0EEE-4EE5-BE9B-5972450DAF75}" dt="2021-02-08T14:28:16.820" v="5" actId="478"/>
          <ac:picMkLst>
            <pc:docMk/>
            <pc:sldMk cId="3782242679" sldId="30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5961229-0EEE-4EE5-BE9B-5972450DAF75}" dt="2021-02-08T14:28:40.229" v="12"/>
        <pc:sldMkLst>
          <pc:docMk/>
          <pc:sldMk cId="2204921505" sldId="316"/>
        </pc:sldMkLst>
        <pc:picChg chg="del">
          <ac:chgData name="James Clegg" userId="c6df1435-7a36-4b38-be4d-16e68e91152f" providerId="ADAL" clId="{75961229-0EEE-4EE5-BE9B-5972450DAF75}" dt="2021-02-08T14:28:35.138" v="11" actId="478"/>
          <ac:picMkLst>
            <pc:docMk/>
            <pc:sldMk cId="2204921505" sldId="316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5961229-0EEE-4EE5-BE9B-5972450DAF75}" dt="2021-02-08T14:28:40.229" v="12"/>
        <pc:sldMkLst>
          <pc:docMk/>
          <pc:sldMk cId="4237722553" sldId="317"/>
        </pc:sldMkLst>
        <pc:picChg chg="del">
          <ac:chgData name="James Clegg" userId="c6df1435-7a36-4b38-be4d-16e68e91152f" providerId="ADAL" clId="{75961229-0EEE-4EE5-BE9B-5972450DAF75}" dt="2021-02-08T14:28:05.430" v="1" actId="478"/>
          <ac:picMkLst>
            <pc:docMk/>
            <pc:sldMk cId="4237722553" sldId="317"/>
            <ac:picMk id="1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5961229-0EEE-4EE5-BE9B-5972450DAF75}" dt="2021-02-08T14:28:40.229" v="12"/>
        <pc:sldMkLst>
          <pc:docMk/>
          <pc:sldMk cId="3993936337" sldId="318"/>
        </pc:sldMkLst>
        <pc:picChg chg="del">
          <ac:chgData name="James Clegg" userId="c6df1435-7a36-4b38-be4d-16e68e91152f" providerId="ADAL" clId="{75961229-0EEE-4EE5-BE9B-5972450DAF75}" dt="2021-02-08T14:28:10.921" v="3" actId="478"/>
          <ac:picMkLst>
            <pc:docMk/>
            <pc:sldMk cId="3993936337" sldId="318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5961229-0EEE-4EE5-BE9B-5972450DAF75}" dt="2021-02-08T14:28:40.229" v="12"/>
        <pc:sldMkLst>
          <pc:docMk/>
          <pc:sldMk cId="3899193340" sldId="319"/>
        </pc:sldMkLst>
        <pc:picChg chg="del">
          <ac:chgData name="James Clegg" userId="c6df1435-7a36-4b38-be4d-16e68e91152f" providerId="ADAL" clId="{75961229-0EEE-4EE5-BE9B-5972450DAF75}" dt="2021-02-08T14:28:13.988" v="4" actId="478"/>
          <ac:picMkLst>
            <pc:docMk/>
            <pc:sldMk cId="3899193340" sldId="319"/>
            <ac:picMk id="3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5961229-0EEE-4EE5-BE9B-5972450DAF75}" dt="2021-02-08T14:28:40.229" v="12"/>
        <pc:sldMkLst>
          <pc:docMk/>
          <pc:sldMk cId="3813169733" sldId="320"/>
        </pc:sldMkLst>
        <pc:picChg chg="del">
          <ac:chgData name="James Clegg" userId="c6df1435-7a36-4b38-be4d-16e68e91152f" providerId="ADAL" clId="{75961229-0EEE-4EE5-BE9B-5972450DAF75}" dt="2021-02-08T14:28:20.389" v="6" actId="478"/>
          <ac:picMkLst>
            <pc:docMk/>
            <pc:sldMk cId="3813169733" sldId="320"/>
            <ac:picMk id="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5961229-0EEE-4EE5-BE9B-5972450DAF75}" dt="2021-02-08T14:28:40.229" v="12"/>
        <pc:sldMkLst>
          <pc:docMk/>
          <pc:sldMk cId="1931550445" sldId="321"/>
        </pc:sldMkLst>
        <pc:picChg chg="del">
          <ac:chgData name="James Clegg" userId="c6df1435-7a36-4b38-be4d-16e68e91152f" providerId="ADAL" clId="{75961229-0EEE-4EE5-BE9B-5972450DAF75}" dt="2021-02-08T14:28:23.708" v="7" actId="478"/>
          <ac:picMkLst>
            <pc:docMk/>
            <pc:sldMk cId="1931550445" sldId="321"/>
            <ac:picMk id="10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5961229-0EEE-4EE5-BE9B-5972450DAF75}" dt="2021-02-08T14:28:40.229" v="12"/>
        <pc:sldMkLst>
          <pc:docMk/>
          <pc:sldMk cId="2469995017" sldId="322"/>
        </pc:sldMkLst>
        <pc:picChg chg="del">
          <ac:chgData name="James Clegg" userId="c6df1435-7a36-4b38-be4d-16e68e91152f" providerId="ADAL" clId="{75961229-0EEE-4EE5-BE9B-5972450DAF75}" dt="2021-02-08T14:28:27.042" v="8" actId="478"/>
          <ac:picMkLst>
            <pc:docMk/>
            <pc:sldMk cId="2469995017" sldId="322"/>
            <ac:picMk id="9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5961229-0EEE-4EE5-BE9B-5972450DAF75}" dt="2021-02-08T14:28:40.229" v="12"/>
        <pc:sldMkLst>
          <pc:docMk/>
          <pc:sldMk cId="521410376" sldId="323"/>
        </pc:sldMkLst>
        <pc:picChg chg="del">
          <ac:chgData name="James Clegg" userId="c6df1435-7a36-4b38-be4d-16e68e91152f" providerId="ADAL" clId="{75961229-0EEE-4EE5-BE9B-5972450DAF75}" dt="2021-02-08T14:28:32.174" v="10" actId="478"/>
          <ac:picMkLst>
            <pc:docMk/>
            <pc:sldMk cId="521410376" sldId="323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75961229-0EEE-4EE5-BE9B-5972450DAF75}" dt="2021-02-08T14:28:40.229" v="12"/>
        <pc:sldMkLst>
          <pc:docMk/>
          <pc:sldMk cId="3217083822" sldId="324"/>
        </pc:sldMkLst>
        <pc:picChg chg="del">
          <ac:chgData name="James Clegg" userId="c6df1435-7a36-4b38-be4d-16e68e91152f" providerId="ADAL" clId="{75961229-0EEE-4EE5-BE9B-5972450DAF75}" dt="2021-02-08T14:28:29.687" v="9" actId="478"/>
          <ac:picMkLst>
            <pc:docMk/>
            <pc:sldMk cId="3217083822" sldId="324"/>
            <ac:picMk id="16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21/02/2021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21/02/2021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7" Type="http://schemas.openxmlformats.org/officeDocument/2006/relationships/image" Target="../media/image5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53.png"/><Relationship Id="rId5" Type="http://schemas.openxmlformats.org/officeDocument/2006/relationships/image" Target="../media/image52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7" Type="http://schemas.openxmlformats.org/officeDocument/2006/relationships/image" Target="../media/image5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56.png"/><Relationship Id="rId5" Type="http://schemas.openxmlformats.org/officeDocument/2006/relationships/image" Target="../media/image550.png"/><Relationship Id="rId9" Type="http://schemas.openxmlformats.org/officeDocument/2006/relationships/image" Target="../media/image5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image" Target="../media/image13.png"/><Relationship Id="rId7" Type="http://schemas.openxmlformats.org/officeDocument/2006/relationships/image" Target="../media/image6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60.png"/><Relationship Id="rId11" Type="http://schemas.openxmlformats.org/officeDocument/2006/relationships/image" Target="../media/image65.png"/><Relationship Id="rId10" Type="http://schemas.openxmlformats.org/officeDocument/2006/relationships/image" Target="../media/image64.png"/><Relationship Id="rId9" Type="http://schemas.openxmlformats.org/officeDocument/2006/relationships/image" Target="../media/image6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7" Type="http://schemas.openxmlformats.org/officeDocument/2006/relationships/image" Target="../media/image7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13.png"/><Relationship Id="rId5" Type="http://schemas.openxmlformats.org/officeDocument/2006/relationships/image" Target="../media/image7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7" Type="http://schemas.openxmlformats.org/officeDocument/2006/relationships/image" Target="../media/image6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67.png"/><Relationship Id="rId11" Type="http://schemas.openxmlformats.org/officeDocument/2006/relationships/image" Target="../media/image72.png"/><Relationship Id="rId5" Type="http://schemas.openxmlformats.org/officeDocument/2006/relationships/image" Target="../media/image66.png"/><Relationship Id="rId10" Type="http://schemas.openxmlformats.org/officeDocument/2006/relationships/image" Target="../media/image71.png"/><Relationship Id="rId9" Type="http://schemas.openxmlformats.org/officeDocument/2006/relationships/image" Target="../media/image7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8.png"/><Relationship Id="rId18" Type="http://schemas.openxmlformats.org/officeDocument/2006/relationships/image" Target="../media/image23.png"/><Relationship Id="rId7" Type="http://schemas.openxmlformats.org/officeDocument/2006/relationships/image" Target="../media/image11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21.png"/><Relationship Id="rId1" Type="http://schemas.openxmlformats.org/officeDocument/2006/relationships/tags" Target="../tags/tag1.xml"/><Relationship Id="rId6" Type="http://schemas.openxmlformats.org/officeDocument/2006/relationships/image" Target="../media/image10.png"/><Relationship Id="rId11" Type="http://schemas.openxmlformats.org/officeDocument/2006/relationships/image" Target="../media/image16.png"/><Relationship Id="rId5" Type="http://schemas.openxmlformats.org/officeDocument/2006/relationships/image" Target="../media/image9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7" Type="http://schemas.openxmlformats.org/officeDocument/2006/relationships/image" Target="../media/image2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9" Type="http://schemas.openxmlformats.org/officeDocument/2006/relationships/image" Target="../media/image2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6.png"/><Relationship Id="rId7" Type="http://schemas.openxmlformats.org/officeDocument/2006/relationships/image" Target="../media/image31.png"/><Relationship Id="rId12" Type="http://schemas.openxmlformats.org/officeDocument/2006/relationships/image" Target="../media/image38.png"/><Relationship Id="rId17" Type="http://schemas.openxmlformats.org/officeDocument/2006/relationships/image" Target="../media/image40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360.png"/><Relationship Id="rId1" Type="http://schemas.openxmlformats.org/officeDocument/2006/relationships/tags" Target="../tags/tag3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5" Type="http://schemas.openxmlformats.org/officeDocument/2006/relationships/image" Target="../media/image39.png"/><Relationship Id="rId10" Type="http://schemas.openxmlformats.org/officeDocument/2006/relationships/image" Target="../media/image34.png"/><Relationship Id="rId9" Type="http://schemas.openxmlformats.org/officeDocument/2006/relationships/image" Target="../media/image33.png"/><Relationship Id="rId14" Type="http://schemas.openxmlformats.org/officeDocument/2006/relationships/image" Target="../media/image3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0.png"/><Relationship Id="rId7" Type="http://schemas.openxmlformats.org/officeDocument/2006/relationships/image" Target="../media/image44.png"/><Relationship Id="rId12" Type="http://schemas.openxmlformats.org/officeDocument/2006/relationships/image" Target="../media/image4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43.png"/><Relationship Id="rId11" Type="http://schemas.openxmlformats.org/officeDocument/2006/relationships/image" Target="../media/image48.png"/><Relationship Id="rId5" Type="http://schemas.openxmlformats.org/officeDocument/2006/relationships/image" Target="../media/image42.png"/><Relationship Id="rId15" Type="http://schemas.openxmlformats.org/officeDocument/2006/relationships/image" Target="../media/image13.png"/><Relationship Id="rId10" Type="http://schemas.openxmlformats.org/officeDocument/2006/relationships/image" Target="../media/image47.png"/><Relationship Id="rId9" Type="http://schemas.openxmlformats.org/officeDocument/2006/relationships/image" Target="../media/image46.png"/><Relationship Id="rId14" Type="http://schemas.openxmlformats.org/officeDocument/2006/relationships/image" Target="../media/image5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85308"/>
            <a:ext cx="595021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393878" y="780810"/>
                <a:ext cx="4119937" cy="7643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A race is 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den>
                    </m:f>
                  </m:oMath>
                </a14:m>
                <a:r>
                  <a:rPr lang="en-GB" sz="2800" dirty="0"/>
                  <a:t> km in length.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3878" y="780810"/>
                <a:ext cx="4119937" cy="764312"/>
              </a:xfrm>
              <a:prstGeom prst="rect">
                <a:avLst/>
              </a:prstGeom>
              <a:blipFill>
                <a:blip r:embed="rId5"/>
                <a:stretch>
                  <a:fillRect l="-3107" b="-112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224354" y="3350166"/>
                <a:ext cx="4119937" cy="20603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Annie has run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6</m:t>
                        </m:r>
                      </m:den>
                    </m:f>
                  </m:oMath>
                </a14:m>
                <a:r>
                  <a:rPr lang="en-GB" sz="2800" dirty="0"/>
                  <a:t> km so far.</a:t>
                </a:r>
              </a:p>
              <a:p>
                <a:pPr algn="ctr"/>
                <a:endParaRPr lang="en-GB" sz="2800" dirty="0"/>
              </a:p>
              <a:p>
                <a:pPr algn="ctr"/>
                <a:r>
                  <a:rPr lang="en-GB" sz="2800" dirty="0"/>
                  <a:t>How much further does she have to run?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4354" y="3350166"/>
                <a:ext cx="4119937" cy="2060308"/>
              </a:xfrm>
              <a:prstGeom prst="rect">
                <a:avLst/>
              </a:prstGeom>
              <a:blipFill>
                <a:blip r:embed="rId6"/>
                <a:stretch>
                  <a:fillRect l="-592" r="-296" b="-73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/>
          <p:cNvCxnSpPr/>
          <p:nvPr/>
        </p:nvCxnSpPr>
        <p:spPr>
          <a:xfrm>
            <a:off x="1607906" y="2854204"/>
            <a:ext cx="5352835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829691" y="1934922"/>
                <a:ext cx="1248310" cy="7643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800" b="0" i="0" smtClean="0"/>
                      <m:t>3</m:t>
                    </m:r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den>
                    </m:f>
                  </m:oMath>
                </a14:m>
                <a:r>
                  <a:rPr lang="en-GB" sz="2800" dirty="0"/>
                  <a:t> km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9691" y="1934922"/>
                <a:ext cx="1248310" cy="764312"/>
              </a:xfrm>
              <a:prstGeom prst="rect">
                <a:avLst/>
              </a:prstGeom>
              <a:blipFill>
                <a:blip r:embed="rId7"/>
                <a:stretch>
                  <a:fillRect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27446" y="4951456"/>
            <a:ext cx="747045" cy="74704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630290" y="509414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3169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981432" y="726030"/>
                <a:ext cx="2047127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800" b="0" i="0" smtClean="0"/>
                      <m:t>3</m:t>
                    </m:r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6</m:t>
                        </m:r>
                      </m:den>
                    </m:f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1432" y="726030"/>
                <a:ext cx="2047127" cy="7676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946810"/>
              </p:ext>
            </p:extLst>
          </p:nvPr>
        </p:nvGraphicFramePr>
        <p:xfrm>
          <a:off x="2526945" y="2699895"/>
          <a:ext cx="3736368" cy="5565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45456">
                  <a:extLst>
                    <a:ext uri="{9D8B030D-6E8A-4147-A177-3AD203B41FA5}">
                      <a16:colId xmlns:a16="http://schemas.microsoft.com/office/drawing/2014/main" val="1885777691"/>
                    </a:ext>
                  </a:extLst>
                </a:gridCol>
                <a:gridCol w="1245456">
                  <a:extLst>
                    <a:ext uri="{9D8B030D-6E8A-4147-A177-3AD203B41FA5}">
                      <a16:colId xmlns:a16="http://schemas.microsoft.com/office/drawing/2014/main" val="1922748248"/>
                    </a:ext>
                  </a:extLst>
                </a:gridCol>
                <a:gridCol w="1245456">
                  <a:extLst>
                    <a:ext uri="{9D8B030D-6E8A-4147-A177-3AD203B41FA5}">
                      <a16:colId xmlns:a16="http://schemas.microsoft.com/office/drawing/2014/main" val="1671378506"/>
                    </a:ext>
                  </a:extLst>
                </a:gridCol>
              </a:tblGrid>
              <a:tr h="55659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95872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7564808"/>
              </p:ext>
            </p:extLst>
          </p:nvPr>
        </p:nvGraphicFramePr>
        <p:xfrm>
          <a:off x="2526945" y="3419070"/>
          <a:ext cx="3736368" cy="5565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45456">
                  <a:extLst>
                    <a:ext uri="{9D8B030D-6E8A-4147-A177-3AD203B41FA5}">
                      <a16:colId xmlns:a16="http://schemas.microsoft.com/office/drawing/2014/main" val="1885777691"/>
                    </a:ext>
                  </a:extLst>
                </a:gridCol>
                <a:gridCol w="1245456">
                  <a:extLst>
                    <a:ext uri="{9D8B030D-6E8A-4147-A177-3AD203B41FA5}">
                      <a16:colId xmlns:a16="http://schemas.microsoft.com/office/drawing/2014/main" val="1922748248"/>
                    </a:ext>
                  </a:extLst>
                </a:gridCol>
                <a:gridCol w="1245456">
                  <a:extLst>
                    <a:ext uri="{9D8B030D-6E8A-4147-A177-3AD203B41FA5}">
                      <a16:colId xmlns:a16="http://schemas.microsoft.com/office/drawing/2014/main" val="2606460088"/>
                    </a:ext>
                  </a:extLst>
                </a:gridCol>
              </a:tblGrid>
              <a:tr h="55659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958728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927348"/>
              </p:ext>
            </p:extLst>
          </p:nvPr>
        </p:nvGraphicFramePr>
        <p:xfrm>
          <a:off x="2526945" y="4138245"/>
          <a:ext cx="3736368" cy="5565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45456">
                  <a:extLst>
                    <a:ext uri="{9D8B030D-6E8A-4147-A177-3AD203B41FA5}">
                      <a16:colId xmlns:a16="http://schemas.microsoft.com/office/drawing/2014/main" val="1885777691"/>
                    </a:ext>
                  </a:extLst>
                </a:gridCol>
                <a:gridCol w="1245456">
                  <a:extLst>
                    <a:ext uri="{9D8B030D-6E8A-4147-A177-3AD203B41FA5}">
                      <a16:colId xmlns:a16="http://schemas.microsoft.com/office/drawing/2014/main" val="3093781960"/>
                    </a:ext>
                  </a:extLst>
                </a:gridCol>
                <a:gridCol w="1245456">
                  <a:extLst>
                    <a:ext uri="{9D8B030D-6E8A-4147-A177-3AD203B41FA5}">
                      <a16:colId xmlns:a16="http://schemas.microsoft.com/office/drawing/2014/main" val="1922748248"/>
                    </a:ext>
                  </a:extLst>
                </a:gridCol>
              </a:tblGrid>
              <a:tr h="55659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958728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8792757"/>
              </p:ext>
            </p:extLst>
          </p:nvPr>
        </p:nvGraphicFramePr>
        <p:xfrm>
          <a:off x="2526945" y="4898420"/>
          <a:ext cx="3736368" cy="5565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45456">
                  <a:extLst>
                    <a:ext uri="{9D8B030D-6E8A-4147-A177-3AD203B41FA5}">
                      <a16:colId xmlns:a16="http://schemas.microsoft.com/office/drawing/2014/main" val="2129066787"/>
                    </a:ext>
                  </a:extLst>
                </a:gridCol>
                <a:gridCol w="1245456">
                  <a:extLst>
                    <a:ext uri="{9D8B030D-6E8A-4147-A177-3AD203B41FA5}">
                      <a16:colId xmlns:a16="http://schemas.microsoft.com/office/drawing/2014/main" val="1885777691"/>
                    </a:ext>
                  </a:extLst>
                </a:gridCol>
                <a:gridCol w="1245456">
                  <a:extLst>
                    <a:ext uri="{9D8B030D-6E8A-4147-A177-3AD203B41FA5}">
                      <a16:colId xmlns:a16="http://schemas.microsoft.com/office/drawing/2014/main" val="1922748248"/>
                    </a:ext>
                  </a:extLst>
                </a:gridCol>
              </a:tblGrid>
              <a:tr h="55659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958728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554392" y="878492"/>
            <a:ext cx="474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54002" y="1500744"/>
                <a:ext cx="721385" cy="888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accent2"/>
                              </a:solidFill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accent2"/>
                              </a:solidFill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4002" y="1500744"/>
                <a:ext cx="721385" cy="8886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238375" y="848243"/>
                <a:ext cx="4434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8375" y="848243"/>
                <a:ext cx="443447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221499"/>
              </p:ext>
            </p:extLst>
          </p:nvPr>
        </p:nvGraphicFramePr>
        <p:xfrm>
          <a:off x="2540732" y="4138245"/>
          <a:ext cx="3736368" cy="5565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2728">
                  <a:extLst>
                    <a:ext uri="{9D8B030D-6E8A-4147-A177-3AD203B41FA5}">
                      <a16:colId xmlns:a16="http://schemas.microsoft.com/office/drawing/2014/main" val="1885777691"/>
                    </a:ext>
                  </a:extLst>
                </a:gridCol>
                <a:gridCol w="622728">
                  <a:extLst>
                    <a:ext uri="{9D8B030D-6E8A-4147-A177-3AD203B41FA5}">
                      <a16:colId xmlns:a16="http://schemas.microsoft.com/office/drawing/2014/main" val="4076675857"/>
                    </a:ext>
                  </a:extLst>
                </a:gridCol>
                <a:gridCol w="622728">
                  <a:extLst>
                    <a:ext uri="{9D8B030D-6E8A-4147-A177-3AD203B41FA5}">
                      <a16:colId xmlns:a16="http://schemas.microsoft.com/office/drawing/2014/main" val="4137069451"/>
                    </a:ext>
                  </a:extLst>
                </a:gridCol>
                <a:gridCol w="622728">
                  <a:extLst>
                    <a:ext uri="{9D8B030D-6E8A-4147-A177-3AD203B41FA5}">
                      <a16:colId xmlns:a16="http://schemas.microsoft.com/office/drawing/2014/main" val="4238397807"/>
                    </a:ext>
                  </a:extLst>
                </a:gridCol>
                <a:gridCol w="622728">
                  <a:extLst>
                    <a:ext uri="{9D8B030D-6E8A-4147-A177-3AD203B41FA5}">
                      <a16:colId xmlns:a16="http://schemas.microsoft.com/office/drawing/2014/main" val="2627858653"/>
                    </a:ext>
                  </a:extLst>
                </a:gridCol>
                <a:gridCol w="622728">
                  <a:extLst>
                    <a:ext uri="{9D8B030D-6E8A-4147-A177-3AD203B41FA5}">
                      <a16:colId xmlns:a16="http://schemas.microsoft.com/office/drawing/2014/main" val="2259804900"/>
                    </a:ext>
                  </a:extLst>
                </a:gridCol>
              </a:tblGrid>
              <a:tr h="55659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958728"/>
                  </a:ext>
                </a:extLst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96798"/>
              </p:ext>
            </p:extLst>
          </p:nvPr>
        </p:nvGraphicFramePr>
        <p:xfrm>
          <a:off x="2526945" y="2706963"/>
          <a:ext cx="3736368" cy="5565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2728">
                  <a:extLst>
                    <a:ext uri="{9D8B030D-6E8A-4147-A177-3AD203B41FA5}">
                      <a16:colId xmlns:a16="http://schemas.microsoft.com/office/drawing/2014/main" val="1885777691"/>
                    </a:ext>
                  </a:extLst>
                </a:gridCol>
                <a:gridCol w="622728">
                  <a:extLst>
                    <a:ext uri="{9D8B030D-6E8A-4147-A177-3AD203B41FA5}">
                      <a16:colId xmlns:a16="http://schemas.microsoft.com/office/drawing/2014/main" val="4076675857"/>
                    </a:ext>
                  </a:extLst>
                </a:gridCol>
                <a:gridCol w="622728">
                  <a:extLst>
                    <a:ext uri="{9D8B030D-6E8A-4147-A177-3AD203B41FA5}">
                      <a16:colId xmlns:a16="http://schemas.microsoft.com/office/drawing/2014/main" val="4137069451"/>
                    </a:ext>
                  </a:extLst>
                </a:gridCol>
                <a:gridCol w="622728">
                  <a:extLst>
                    <a:ext uri="{9D8B030D-6E8A-4147-A177-3AD203B41FA5}">
                      <a16:colId xmlns:a16="http://schemas.microsoft.com/office/drawing/2014/main" val="4238397807"/>
                    </a:ext>
                  </a:extLst>
                </a:gridCol>
                <a:gridCol w="622728">
                  <a:extLst>
                    <a:ext uri="{9D8B030D-6E8A-4147-A177-3AD203B41FA5}">
                      <a16:colId xmlns:a16="http://schemas.microsoft.com/office/drawing/2014/main" val="2627858653"/>
                    </a:ext>
                  </a:extLst>
                </a:gridCol>
                <a:gridCol w="622728">
                  <a:extLst>
                    <a:ext uri="{9D8B030D-6E8A-4147-A177-3AD203B41FA5}">
                      <a16:colId xmlns:a16="http://schemas.microsoft.com/office/drawing/2014/main" val="2259804900"/>
                    </a:ext>
                  </a:extLst>
                </a:gridCol>
              </a:tblGrid>
              <a:tr h="55659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958728"/>
                  </a:ext>
                </a:extLst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549063"/>
              </p:ext>
            </p:extLst>
          </p:nvPr>
        </p:nvGraphicFramePr>
        <p:xfrm>
          <a:off x="2526945" y="3426138"/>
          <a:ext cx="3736368" cy="5565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2728">
                  <a:extLst>
                    <a:ext uri="{9D8B030D-6E8A-4147-A177-3AD203B41FA5}">
                      <a16:colId xmlns:a16="http://schemas.microsoft.com/office/drawing/2014/main" val="1885777691"/>
                    </a:ext>
                  </a:extLst>
                </a:gridCol>
                <a:gridCol w="622728">
                  <a:extLst>
                    <a:ext uri="{9D8B030D-6E8A-4147-A177-3AD203B41FA5}">
                      <a16:colId xmlns:a16="http://schemas.microsoft.com/office/drawing/2014/main" val="4076675857"/>
                    </a:ext>
                  </a:extLst>
                </a:gridCol>
                <a:gridCol w="622728">
                  <a:extLst>
                    <a:ext uri="{9D8B030D-6E8A-4147-A177-3AD203B41FA5}">
                      <a16:colId xmlns:a16="http://schemas.microsoft.com/office/drawing/2014/main" val="4137069451"/>
                    </a:ext>
                  </a:extLst>
                </a:gridCol>
                <a:gridCol w="622728">
                  <a:extLst>
                    <a:ext uri="{9D8B030D-6E8A-4147-A177-3AD203B41FA5}">
                      <a16:colId xmlns:a16="http://schemas.microsoft.com/office/drawing/2014/main" val="4238397807"/>
                    </a:ext>
                  </a:extLst>
                </a:gridCol>
                <a:gridCol w="622728">
                  <a:extLst>
                    <a:ext uri="{9D8B030D-6E8A-4147-A177-3AD203B41FA5}">
                      <a16:colId xmlns:a16="http://schemas.microsoft.com/office/drawing/2014/main" val="2627858653"/>
                    </a:ext>
                  </a:extLst>
                </a:gridCol>
                <a:gridCol w="622728">
                  <a:extLst>
                    <a:ext uri="{9D8B030D-6E8A-4147-A177-3AD203B41FA5}">
                      <a16:colId xmlns:a16="http://schemas.microsoft.com/office/drawing/2014/main" val="2259804900"/>
                    </a:ext>
                  </a:extLst>
                </a:gridCol>
              </a:tblGrid>
              <a:tr h="55659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958728"/>
                  </a:ext>
                </a:extLst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452018"/>
              </p:ext>
            </p:extLst>
          </p:nvPr>
        </p:nvGraphicFramePr>
        <p:xfrm>
          <a:off x="2526945" y="4898420"/>
          <a:ext cx="3736368" cy="5565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2728">
                  <a:extLst>
                    <a:ext uri="{9D8B030D-6E8A-4147-A177-3AD203B41FA5}">
                      <a16:colId xmlns:a16="http://schemas.microsoft.com/office/drawing/2014/main" val="1885777691"/>
                    </a:ext>
                  </a:extLst>
                </a:gridCol>
                <a:gridCol w="622728">
                  <a:extLst>
                    <a:ext uri="{9D8B030D-6E8A-4147-A177-3AD203B41FA5}">
                      <a16:colId xmlns:a16="http://schemas.microsoft.com/office/drawing/2014/main" val="4076675857"/>
                    </a:ext>
                  </a:extLst>
                </a:gridCol>
                <a:gridCol w="622728">
                  <a:extLst>
                    <a:ext uri="{9D8B030D-6E8A-4147-A177-3AD203B41FA5}">
                      <a16:colId xmlns:a16="http://schemas.microsoft.com/office/drawing/2014/main" val="4137069451"/>
                    </a:ext>
                  </a:extLst>
                </a:gridCol>
                <a:gridCol w="622728">
                  <a:extLst>
                    <a:ext uri="{9D8B030D-6E8A-4147-A177-3AD203B41FA5}">
                      <a16:colId xmlns:a16="http://schemas.microsoft.com/office/drawing/2014/main" val="4238397807"/>
                    </a:ext>
                  </a:extLst>
                </a:gridCol>
                <a:gridCol w="622728">
                  <a:extLst>
                    <a:ext uri="{9D8B030D-6E8A-4147-A177-3AD203B41FA5}">
                      <a16:colId xmlns:a16="http://schemas.microsoft.com/office/drawing/2014/main" val="2627858653"/>
                    </a:ext>
                  </a:extLst>
                </a:gridCol>
                <a:gridCol w="622728">
                  <a:extLst>
                    <a:ext uri="{9D8B030D-6E8A-4147-A177-3AD203B41FA5}">
                      <a16:colId xmlns:a16="http://schemas.microsoft.com/office/drawing/2014/main" val="2259804900"/>
                    </a:ext>
                  </a:extLst>
                </a:gridCol>
              </a:tblGrid>
              <a:tr h="55659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0958728"/>
                  </a:ext>
                </a:extLst>
              </a:tr>
            </a:tbl>
          </a:graphicData>
        </a:graphic>
      </p:graphicFrame>
      <p:cxnSp>
        <p:nvCxnSpPr>
          <p:cNvPr id="14" name="Straight Connector 13"/>
          <p:cNvCxnSpPr/>
          <p:nvPr/>
        </p:nvCxnSpPr>
        <p:spPr>
          <a:xfrm flipV="1">
            <a:off x="4408916" y="4937648"/>
            <a:ext cx="570441" cy="47814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844799" y="665532"/>
                <a:ext cx="484538" cy="888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rgbClr val="0070C0"/>
                              </a:solidFill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rgbClr val="0070C0"/>
                              </a:solidFill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4799" y="665532"/>
                <a:ext cx="484538" cy="88864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844746" y="668426"/>
                <a:ext cx="484538" cy="888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rgbClr val="0070C0"/>
                              </a:solidFill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rgbClr val="0070C0"/>
                              </a:solidFill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4746" y="668426"/>
                <a:ext cx="484538" cy="88864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931550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31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0094" y="3141104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91297" y="328379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562919" y="576830"/>
                <a:ext cx="2047127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b="0" dirty="0"/>
                  <a:t>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30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6</m:t>
                        </m:r>
                      </m:den>
                    </m:f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2919" y="576830"/>
                <a:ext cx="2047127" cy="767646"/>
              </a:xfrm>
              <a:prstGeom prst="rect">
                <a:avLst/>
              </a:prstGeom>
              <a:blipFill>
                <a:blip r:embed="rId6"/>
                <a:stretch>
                  <a:fillRect l="-5952" b="-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Curved Left Arrow 18"/>
          <p:cNvSpPr/>
          <p:nvPr/>
        </p:nvSpPr>
        <p:spPr>
          <a:xfrm>
            <a:off x="4127901" y="1086953"/>
            <a:ext cx="302367" cy="93855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367240" y="1352633"/>
                <a:ext cx="72259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1600" dirty="0"/>
                  <a:t> </a:t>
                </a:r>
                <a:r>
                  <a:rPr lang="en-GB" sz="2400" dirty="0"/>
                  <a:t>5</a:t>
                </a: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7240" y="1352633"/>
                <a:ext cx="722598" cy="461665"/>
              </a:xfrm>
              <a:prstGeom prst="rect">
                <a:avLst/>
              </a:prstGeom>
              <a:blipFill>
                <a:blip r:embed="rId7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630309" y="1554493"/>
                <a:ext cx="563452" cy="9394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30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0309" y="1554493"/>
                <a:ext cx="563452" cy="93948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176945" y="438391"/>
                <a:ext cx="1414352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GB" sz="2800" b="0" i="0" smtClean="0">
                          <a:solidFill>
                            <a:schemeClr val="tx1"/>
                          </a:solidFill>
                        </a:rPr>
                        <m:t>5</m:t>
                      </m:r>
                      <m:f>
                        <m:fPr>
                          <m:ctrlP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6945" y="438391"/>
                <a:ext cx="1414352" cy="89037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2878153" y="539902"/>
            <a:ext cx="444990" cy="39099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751393" y="539902"/>
            <a:ext cx="321283" cy="39099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3751393" y="1631682"/>
            <a:ext cx="321283" cy="39099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2834241" y="479435"/>
            <a:ext cx="569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0" dirty="0">
                <a:solidFill>
                  <a:srgbClr val="0070C0"/>
                </a:solidFill>
              </a:rPr>
              <a:t>14</a:t>
            </a:r>
            <a:endParaRPr lang="en-GB" sz="2800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42895" y="1548879"/>
            <a:ext cx="569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0" dirty="0">
                <a:solidFill>
                  <a:srgbClr val="0070C0"/>
                </a:solidFill>
              </a:rPr>
              <a:t>7</a:t>
            </a:r>
            <a:endParaRPr lang="en-GB" sz="2800" dirty="0">
              <a:solidFill>
                <a:srgbClr val="0070C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34821" y="479435"/>
            <a:ext cx="3274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0" dirty="0">
                <a:solidFill>
                  <a:srgbClr val="0070C0"/>
                </a:solidFill>
              </a:rPr>
              <a:t>1</a:t>
            </a:r>
            <a:endParaRPr lang="en-GB" sz="2800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41411" y="1575544"/>
            <a:ext cx="3274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0" dirty="0">
                <a:solidFill>
                  <a:srgbClr val="0070C0"/>
                </a:solidFill>
              </a:rPr>
              <a:t>5</a:t>
            </a:r>
            <a:endParaRPr lang="en-GB" sz="2800" dirty="0">
              <a:solidFill>
                <a:srgbClr val="0070C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34303" y="479435"/>
            <a:ext cx="55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0" dirty="0">
                <a:solidFill>
                  <a:srgbClr val="0070C0"/>
                </a:solidFill>
              </a:rPr>
              <a:t>12</a:t>
            </a:r>
            <a:endParaRPr lang="en-GB" sz="28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634419" y="3770195"/>
                <a:ext cx="2047127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b="0" dirty="0"/>
                  <a:t>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30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6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4419" y="3770195"/>
                <a:ext cx="2047127" cy="767646"/>
              </a:xfrm>
              <a:prstGeom prst="rect">
                <a:avLst/>
              </a:prstGeom>
              <a:blipFill>
                <a:blip r:embed="rId10"/>
                <a:stretch>
                  <a:fillRect l="-5952" b="-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294238" y="3624860"/>
                <a:ext cx="1013857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GB" sz="2800" b="0" i="0" smtClean="0">
                          <a:solidFill>
                            <a:schemeClr val="tx1"/>
                          </a:solidFill>
                        </a:rPr>
                        <m:t>5</m:t>
                      </m:r>
                      <m:f>
                        <m:fPr>
                          <m:ctrlP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238" y="3624860"/>
                <a:ext cx="1013857" cy="890372"/>
              </a:xfrm>
              <a:prstGeom prst="rect">
                <a:avLst/>
              </a:prstGeom>
              <a:blipFill>
                <a:blip r:embed="rId11"/>
                <a:stretch>
                  <a:fillRect r="-41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Rectangle 29"/>
          <p:cNvSpPr/>
          <p:nvPr/>
        </p:nvSpPr>
        <p:spPr>
          <a:xfrm>
            <a:off x="2945881" y="3729156"/>
            <a:ext cx="422414" cy="39099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3806618" y="3729156"/>
            <a:ext cx="321283" cy="39099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2885702" y="3659018"/>
            <a:ext cx="569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0" dirty="0">
                <a:solidFill>
                  <a:srgbClr val="0070C0"/>
                </a:solidFill>
              </a:rPr>
              <a:t>17</a:t>
            </a:r>
            <a:endParaRPr lang="en-GB" sz="2800" dirty="0">
              <a:solidFill>
                <a:srgbClr val="0070C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782307" y="3659018"/>
            <a:ext cx="3274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0" dirty="0">
                <a:solidFill>
                  <a:srgbClr val="0070C0"/>
                </a:solidFill>
              </a:rPr>
              <a:t>2</a:t>
            </a:r>
            <a:endParaRPr lang="en-GB" sz="2800" dirty="0">
              <a:solidFill>
                <a:srgbClr val="0070C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9995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9" grpId="0" animBg="1"/>
      <p:bldP spid="20" grpId="0"/>
      <p:bldP spid="21" grpId="0"/>
      <p:bldP spid="6" grpId="0" animBg="1"/>
      <p:bldP spid="13" grpId="0" animBg="1"/>
      <p:bldP spid="14" grpId="0" animBg="1"/>
      <p:bldP spid="14" grpId="1" animBg="1"/>
      <p:bldP spid="22" grpId="0"/>
      <p:bldP spid="22" grpId="1"/>
      <p:bldP spid="15" grpId="0"/>
      <p:bldP spid="15" grpId="1"/>
      <p:bldP spid="16" grpId="0"/>
      <p:bldP spid="17" grpId="0"/>
      <p:bldP spid="18" grpId="0"/>
      <p:bldP spid="25" grpId="0"/>
      <p:bldP spid="29" grpId="0"/>
      <p:bldP spid="30" grpId="0" animBg="1"/>
      <p:bldP spid="31" grpId="0" animBg="1"/>
      <p:bldP spid="33" grpId="0"/>
      <p:bldP spid="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24048" y="580934"/>
            <a:ext cx="5125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Alex cycles for  8 km.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224048" y="1104154"/>
                <a:ext cx="3830552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Mo cycles for  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den>
                    </m:f>
                  </m:oMath>
                </a14:m>
                <a:r>
                  <a:rPr lang="en-GB" sz="2800" dirty="0"/>
                  <a:t> km.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4048" y="1104154"/>
                <a:ext cx="3830552" cy="769378"/>
              </a:xfrm>
              <a:prstGeom prst="rect">
                <a:avLst/>
              </a:prstGeom>
              <a:blipFill>
                <a:blip r:embed="rId5"/>
                <a:stretch>
                  <a:fillRect l="-3344"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224048" y="2038632"/>
            <a:ext cx="65737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How much further does Alex cycle than Mo?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20564" y="2473292"/>
            <a:ext cx="747045" cy="74704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98950" y="260682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2795398"/>
              </p:ext>
            </p:extLst>
          </p:nvPr>
        </p:nvGraphicFramePr>
        <p:xfrm>
          <a:off x="1914519" y="4327319"/>
          <a:ext cx="4538184" cy="50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7273">
                  <a:extLst>
                    <a:ext uri="{9D8B030D-6E8A-4147-A177-3AD203B41FA5}">
                      <a16:colId xmlns:a16="http://schemas.microsoft.com/office/drawing/2014/main" val="1260712560"/>
                    </a:ext>
                  </a:extLst>
                </a:gridCol>
                <a:gridCol w="567273">
                  <a:extLst>
                    <a:ext uri="{9D8B030D-6E8A-4147-A177-3AD203B41FA5}">
                      <a16:colId xmlns:a16="http://schemas.microsoft.com/office/drawing/2014/main" val="2219734631"/>
                    </a:ext>
                  </a:extLst>
                </a:gridCol>
                <a:gridCol w="567273">
                  <a:extLst>
                    <a:ext uri="{9D8B030D-6E8A-4147-A177-3AD203B41FA5}">
                      <a16:colId xmlns:a16="http://schemas.microsoft.com/office/drawing/2014/main" val="2373900793"/>
                    </a:ext>
                  </a:extLst>
                </a:gridCol>
                <a:gridCol w="567273">
                  <a:extLst>
                    <a:ext uri="{9D8B030D-6E8A-4147-A177-3AD203B41FA5}">
                      <a16:colId xmlns:a16="http://schemas.microsoft.com/office/drawing/2014/main" val="545326750"/>
                    </a:ext>
                  </a:extLst>
                </a:gridCol>
                <a:gridCol w="567273">
                  <a:extLst>
                    <a:ext uri="{9D8B030D-6E8A-4147-A177-3AD203B41FA5}">
                      <a16:colId xmlns:a16="http://schemas.microsoft.com/office/drawing/2014/main" val="3468401818"/>
                    </a:ext>
                  </a:extLst>
                </a:gridCol>
                <a:gridCol w="567273">
                  <a:extLst>
                    <a:ext uri="{9D8B030D-6E8A-4147-A177-3AD203B41FA5}">
                      <a16:colId xmlns:a16="http://schemas.microsoft.com/office/drawing/2014/main" val="3716387934"/>
                    </a:ext>
                  </a:extLst>
                </a:gridCol>
                <a:gridCol w="567273">
                  <a:extLst>
                    <a:ext uri="{9D8B030D-6E8A-4147-A177-3AD203B41FA5}">
                      <a16:colId xmlns:a16="http://schemas.microsoft.com/office/drawing/2014/main" val="1534807842"/>
                    </a:ext>
                  </a:extLst>
                </a:gridCol>
                <a:gridCol w="567273">
                  <a:extLst>
                    <a:ext uri="{9D8B030D-6E8A-4147-A177-3AD203B41FA5}">
                      <a16:colId xmlns:a16="http://schemas.microsoft.com/office/drawing/2014/main" val="3637547049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62514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7367526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703767" y="483131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7</a:t>
            </a:r>
            <a:endParaRPr lang="en-GB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6281399" y="478541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8</a:t>
            </a:r>
            <a:endParaRPr lang="en-GB" sz="2800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6452703" y="3655075"/>
            <a:ext cx="0" cy="601044"/>
          </a:xfrm>
          <a:prstGeom prst="straightConnector1">
            <a:avLst/>
          </a:prstGeom>
          <a:ln w="28575">
            <a:headEnd type="arrow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048427" y="3084959"/>
            <a:ext cx="833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Alex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4750903" y="3608179"/>
            <a:ext cx="0" cy="601044"/>
          </a:xfrm>
          <a:prstGeom prst="straightConnector1">
            <a:avLst/>
          </a:prstGeom>
          <a:ln w="28575">
            <a:headEnd type="arrow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373633" y="3115779"/>
            <a:ext cx="833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Mo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823460" y="4256119"/>
            <a:ext cx="1526540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431854" y="3449386"/>
                <a:ext cx="565222" cy="7094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8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1854" y="3449386"/>
                <a:ext cx="565222" cy="70942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215789" y="2454966"/>
                <a:ext cx="565222" cy="7094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>
                                <a:solidFill>
                                  <a:srgbClr val="0070C0"/>
                                </a:solidFill>
                              </a:rPr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>
                                <a:solidFill>
                                  <a:srgbClr val="0070C0"/>
                                </a:solidFill>
                              </a:rPr>
                              <m:t>8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5789" y="2454966"/>
                <a:ext cx="565222" cy="70942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2565842" y="2546400"/>
            <a:ext cx="8255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km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17083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10" grpId="0"/>
      <p:bldP spid="11" grpId="0"/>
      <p:bldP spid="13" grpId="0"/>
      <p:bldP spid="15" grpId="0"/>
      <p:bldP spid="18" grpId="0"/>
      <p:bldP spid="19" grpId="0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120182" y="236784"/>
                <a:ext cx="3206220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Jack eats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r>
                  <a:rPr lang="en-GB" sz="2800" dirty="0"/>
                  <a:t> of pie.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0182" y="236784"/>
                <a:ext cx="3206220" cy="769378"/>
              </a:xfrm>
              <a:prstGeom prst="rect">
                <a:avLst/>
              </a:prstGeom>
              <a:blipFill>
                <a:blip r:embed="rId5"/>
                <a:stretch>
                  <a:fillRect l="-3992"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157155" y="993845"/>
                <a:ext cx="5651190" cy="76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Dora eats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10</m:t>
                        </m:r>
                      </m:den>
                    </m:f>
                  </m:oMath>
                </a14:m>
                <a:r>
                  <a:rPr lang="en-GB" sz="2800" dirty="0"/>
                  <a:t> of a pie less than Jack.</a:t>
                </a: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7155" y="993845"/>
                <a:ext cx="5651190" cy="766044"/>
              </a:xfrm>
              <a:prstGeom prst="rect">
                <a:avLst/>
              </a:prstGeom>
              <a:blipFill>
                <a:blip r:embed="rId6"/>
                <a:stretch>
                  <a:fillRect l="-2265"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1120182" y="1810609"/>
            <a:ext cx="5651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How much pie does Dora eat?</a:t>
            </a:r>
          </a:p>
        </p:txBody>
      </p:sp>
      <p:graphicFrame>
        <p:nvGraphicFramePr>
          <p:cNvPr id="59" name="Table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491619"/>
              </p:ext>
            </p:extLst>
          </p:nvPr>
        </p:nvGraphicFramePr>
        <p:xfrm>
          <a:off x="1219199" y="3613216"/>
          <a:ext cx="6240000" cy="50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4000">
                  <a:extLst>
                    <a:ext uri="{9D8B030D-6E8A-4147-A177-3AD203B41FA5}">
                      <a16:colId xmlns:a16="http://schemas.microsoft.com/office/drawing/2014/main" val="1260712560"/>
                    </a:ext>
                  </a:extLst>
                </a:gridCol>
                <a:gridCol w="624000">
                  <a:extLst>
                    <a:ext uri="{9D8B030D-6E8A-4147-A177-3AD203B41FA5}">
                      <a16:colId xmlns:a16="http://schemas.microsoft.com/office/drawing/2014/main" val="2219734631"/>
                    </a:ext>
                  </a:extLst>
                </a:gridCol>
                <a:gridCol w="624000">
                  <a:extLst>
                    <a:ext uri="{9D8B030D-6E8A-4147-A177-3AD203B41FA5}">
                      <a16:colId xmlns:a16="http://schemas.microsoft.com/office/drawing/2014/main" val="2373900793"/>
                    </a:ext>
                  </a:extLst>
                </a:gridCol>
                <a:gridCol w="624000">
                  <a:extLst>
                    <a:ext uri="{9D8B030D-6E8A-4147-A177-3AD203B41FA5}">
                      <a16:colId xmlns:a16="http://schemas.microsoft.com/office/drawing/2014/main" val="545326750"/>
                    </a:ext>
                  </a:extLst>
                </a:gridCol>
                <a:gridCol w="624000">
                  <a:extLst>
                    <a:ext uri="{9D8B030D-6E8A-4147-A177-3AD203B41FA5}">
                      <a16:colId xmlns:a16="http://schemas.microsoft.com/office/drawing/2014/main" val="195980511"/>
                    </a:ext>
                  </a:extLst>
                </a:gridCol>
                <a:gridCol w="624000">
                  <a:extLst>
                    <a:ext uri="{9D8B030D-6E8A-4147-A177-3AD203B41FA5}">
                      <a16:colId xmlns:a16="http://schemas.microsoft.com/office/drawing/2014/main" val="3468401818"/>
                    </a:ext>
                  </a:extLst>
                </a:gridCol>
                <a:gridCol w="624000">
                  <a:extLst>
                    <a:ext uri="{9D8B030D-6E8A-4147-A177-3AD203B41FA5}">
                      <a16:colId xmlns:a16="http://schemas.microsoft.com/office/drawing/2014/main" val="3716387934"/>
                    </a:ext>
                  </a:extLst>
                </a:gridCol>
                <a:gridCol w="624000">
                  <a:extLst>
                    <a:ext uri="{9D8B030D-6E8A-4147-A177-3AD203B41FA5}">
                      <a16:colId xmlns:a16="http://schemas.microsoft.com/office/drawing/2014/main" val="744140285"/>
                    </a:ext>
                  </a:extLst>
                </a:gridCol>
                <a:gridCol w="624000">
                  <a:extLst>
                    <a:ext uri="{9D8B030D-6E8A-4147-A177-3AD203B41FA5}">
                      <a16:colId xmlns:a16="http://schemas.microsoft.com/office/drawing/2014/main" val="1534807842"/>
                    </a:ext>
                  </a:extLst>
                </a:gridCol>
                <a:gridCol w="624000">
                  <a:extLst>
                    <a:ext uri="{9D8B030D-6E8A-4147-A177-3AD203B41FA5}">
                      <a16:colId xmlns:a16="http://schemas.microsoft.com/office/drawing/2014/main" val="3637547049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62514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7367526"/>
                  </a:ext>
                </a:extLst>
              </a:tr>
            </a:tbl>
          </a:graphicData>
        </a:graphic>
      </p:graphicFrame>
      <p:cxnSp>
        <p:nvCxnSpPr>
          <p:cNvPr id="62" name="Straight Arrow Connector 61"/>
          <p:cNvCxnSpPr/>
          <p:nvPr/>
        </p:nvCxnSpPr>
        <p:spPr>
          <a:xfrm flipV="1">
            <a:off x="5584133" y="2945751"/>
            <a:ext cx="0" cy="601044"/>
          </a:xfrm>
          <a:prstGeom prst="straightConnector1">
            <a:avLst/>
          </a:prstGeom>
          <a:ln w="28575">
            <a:headEnd type="arrow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2500112" y="4158361"/>
                <a:ext cx="565222" cy="7094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10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</a:t>
                </a: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0112" y="4158361"/>
                <a:ext cx="565222" cy="70942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TextBox 64"/>
          <p:cNvSpPr txBox="1"/>
          <p:nvPr/>
        </p:nvSpPr>
        <p:spPr>
          <a:xfrm>
            <a:off x="1011781" y="407947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0</a:t>
            </a:r>
            <a:endParaRPr lang="en-GB" sz="2800" dirty="0"/>
          </a:p>
        </p:txBody>
      </p:sp>
      <p:sp>
        <p:nvSpPr>
          <p:cNvPr id="66" name="TextBox 65"/>
          <p:cNvSpPr txBox="1"/>
          <p:nvPr/>
        </p:nvSpPr>
        <p:spPr>
          <a:xfrm>
            <a:off x="4155495" y="4065641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</a:t>
            </a:r>
            <a:endParaRPr lang="en-GB" sz="2800" dirty="0"/>
          </a:p>
        </p:txBody>
      </p:sp>
      <p:sp>
        <p:nvSpPr>
          <p:cNvPr id="67" name="TextBox 66"/>
          <p:cNvSpPr txBox="1"/>
          <p:nvPr/>
        </p:nvSpPr>
        <p:spPr>
          <a:xfrm>
            <a:off x="7267564" y="4035343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2</a:t>
            </a:r>
            <a:endParaRPr lang="en-GB" sz="2800" dirty="0"/>
          </a:p>
        </p:txBody>
      </p:sp>
      <p:graphicFrame>
        <p:nvGraphicFramePr>
          <p:cNvPr id="68" name="Tab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239525"/>
              </p:ext>
            </p:extLst>
          </p:nvPr>
        </p:nvGraphicFramePr>
        <p:xfrm>
          <a:off x="1219199" y="3613216"/>
          <a:ext cx="6240000" cy="50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000">
                  <a:extLst>
                    <a:ext uri="{9D8B030D-6E8A-4147-A177-3AD203B41FA5}">
                      <a16:colId xmlns:a16="http://schemas.microsoft.com/office/drawing/2014/main" val="1260712560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1861741501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2219734631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1006353943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2373900793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2988930816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545326750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3885459775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195980511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2499267586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3468401818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3725665937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3716387934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4094904522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744140285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3651744068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1534807842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1753166668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3637547049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1067455217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62514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7367526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5301522" y="2207956"/>
                <a:ext cx="565222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>
                                <a:solidFill>
                                  <a:schemeClr val="tx1"/>
                                </a:solidFill>
                              </a:rPr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US" sz="2800" b="0" i="0" smtClean="0">
                                <a:solidFill>
                                  <a:schemeClr val="tx1"/>
                                </a:solidFill>
                              </a:rPr>
                              <m:t>10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 </a:t>
                </a: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1522" y="2207956"/>
                <a:ext cx="565222" cy="71275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Left Bracket 71"/>
          <p:cNvSpPr/>
          <p:nvPr/>
        </p:nvSpPr>
        <p:spPr>
          <a:xfrm rot="5400000" flipV="1">
            <a:off x="3907467" y="1824507"/>
            <a:ext cx="505321" cy="2777384"/>
          </a:xfrm>
          <a:prstGeom prst="leftBracket">
            <a:avLst>
              <a:gd name="adj" fmla="val 274814"/>
            </a:avLst>
          </a:prstGeom>
          <a:noFill/>
          <a:ln w="38100">
            <a:solidFill>
              <a:srgbClr val="00B05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 flipH="1">
                <a:off x="3738247" y="2251113"/>
                <a:ext cx="858539" cy="7105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r>
                          <a:rPr lang="en-GB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− </m:t>
                        </m:r>
                        <m:f>
                          <m:fPr>
                            <m:ctrlPr>
                              <a:rPr lang="en-GB" sz="280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>
                                <a:solidFill>
                                  <a:srgbClr val="00B050"/>
                                </a:solidFill>
                              </a:rPr>
                              <m:t>9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US" sz="2800" b="0" i="0" smtClean="0">
                                <a:solidFill>
                                  <a:srgbClr val="00B050"/>
                                </a:solidFill>
                              </a:rPr>
                              <m:t>10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</a:t>
                </a:r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3738247" y="2251113"/>
                <a:ext cx="858539" cy="71051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9" name="TextBox 78"/>
          <p:cNvSpPr txBox="1"/>
          <p:nvPr/>
        </p:nvSpPr>
        <p:spPr>
          <a:xfrm>
            <a:off x="5066433" y="2285155"/>
            <a:ext cx="470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/>
              <p:cNvSpPr txBox="1"/>
              <p:nvPr/>
            </p:nvSpPr>
            <p:spPr>
              <a:xfrm>
                <a:off x="6280843" y="1689463"/>
                <a:ext cx="565222" cy="7094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>
                                <a:solidFill>
                                  <a:srgbClr val="0070C0"/>
                                </a:solidFill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>
                                <a:solidFill>
                                  <a:srgbClr val="0070C0"/>
                                </a:solidFill>
                              </a:rPr>
                              <m:t>2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</a:t>
                </a:r>
              </a:p>
            </p:txBody>
          </p:sp>
        </mc:Choice>
        <mc:Fallback xmlns=""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843" y="1689463"/>
                <a:ext cx="565222" cy="70942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618586" y="297731"/>
                <a:ext cx="565222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>
                                <a:solidFill>
                                  <a:schemeClr val="accent2"/>
                                </a:solidFill>
                              </a:rPr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US" sz="2800" b="0" i="0" smtClean="0">
                                <a:solidFill>
                                  <a:schemeClr val="accent2"/>
                                </a:solidFill>
                              </a:rPr>
                              <m:t>10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>
                    <a:solidFill>
                      <a:schemeClr val="accent2"/>
                    </a:solidFill>
                  </a:rPr>
                  <a:t>  </a:t>
                </a: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8586" y="297731"/>
                <a:ext cx="565222" cy="71275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4383497" y="374930"/>
            <a:ext cx="470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39015" y="1799321"/>
            <a:ext cx="12354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pie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1410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64" grpId="0"/>
      <p:bldP spid="65" grpId="0"/>
      <p:bldP spid="66" grpId="0"/>
      <p:bldP spid="67" grpId="0"/>
      <p:bldP spid="69" grpId="0"/>
      <p:bldP spid="72" grpId="0" animBg="1"/>
      <p:bldP spid="76" grpId="0"/>
      <p:bldP spid="79" grpId="0"/>
      <p:bldP spid="82" grpId="0"/>
      <p:bldP spid="20" grpId="0"/>
      <p:bldP spid="21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4 - 6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204921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562572"/>
            <a:ext cx="749747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 Convert these mixed numbers to improper 	fractions.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 Convert these improper fractions to mixed 	numbers.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305048" y="1496007"/>
                <a:ext cx="1184672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5048" y="1496007"/>
                <a:ext cx="1184672" cy="765338"/>
              </a:xfrm>
              <a:prstGeom prst="rect">
                <a:avLst/>
              </a:prstGeom>
              <a:blipFill>
                <a:blip r:embed="rId4"/>
                <a:stretch>
                  <a:fillRect l="-10309"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376305" y="1496007"/>
                <a:ext cx="1184672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6305" y="1496007"/>
                <a:ext cx="1184672" cy="765338"/>
              </a:xfrm>
              <a:prstGeom prst="rect">
                <a:avLst/>
              </a:prstGeom>
              <a:blipFill>
                <a:blip r:embed="rId5"/>
                <a:stretch>
                  <a:fillRect l="-10825"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456654" y="4609639"/>
                <a:ext cx="1184672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102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10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6654" y="4609639"/>
                <a:ext cx="1184672" cy="76533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527911" y="4624220"/>
                <a:ext cx="1184672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124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12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7911" y="4624220"/>
                <a:ext cx="1184672" cy="76533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562572"/>
            <a:ext cx="749747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 Convert these mixed numbers to improper 	fractions.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 Convert these improper fractions to mixed 	numbers.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305048" y="1496007"/>
                <a:ext cx="1184672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5048" y="1496007"/>
                <a:ext cx="1184672" cy="765338"/>
              </a:xfrm>
              <a:prstGeom prst="rect">
                <a:avLst/>
              </a:prstGeom>
              <a:blipFill>
                <a:blip r:embed="rId5"/>
                <a:stretch>
                  <a:fillRect l="-10309"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376305" y="1496007"/>
                <a:ext cx="1184672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6305" y="1496007"/>
                <a:ext cx="1184672" cy="765338"/>
              </a:xfrm>
              <a:prstGeom prst="rect">
                <a:avLst/>
              </a:prstGeom>
              <a:blipFill>
                <a:blip r:embed="rId6"/>
                <a:stretch>
                  <a:fillRect l="-10825"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456654" y="4609639"/>
                <a:ext cx="1184672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102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10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6654" y="4609639"/>
                <a:ext cx="1184672" cy="76533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527911" y="4624220"/>
                <a:ext cx="1184672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124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12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7911" y="4624220"/>
                <a:ext cx="1184672" cy="76533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143323" y="2399258"/>
                <a:ext cx="1527798" cy="6726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alibri" panose="020F0502020204030204" pitchFamily="34" charset="0"/>
                  </a:rPr>
                  <a:t>5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i="0" smtClean="0">
                        <a:latin typeface="Calibri" panose="020F0502020204030204" pitchFamily="34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latin typeface="Calibri" panose="020F0502020204030204" pitchFamily="34" charset="0"/>
                            <a:ea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latin typeface="Calibri" panose="020F0502020204030204" pitchFamily="34" charset="0"/>
                            <a:ea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dirty="0" smtClean="0">
                            <a:latin typeface="Calibri" panose="020F0502020204030204" pitchFamily="34" charset="0"/>
                          </a:rPr>
                          <m:t>25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dirty="0" smtClean="0">
                            <a:latin typeface="Calibri" panose="020F0502020204030204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en-GB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323" y="2399258"/>
                <a:ext cx="1527798" cy="672685"/>
              </a:xfrm>
              <a:prstGeom prst="rect">
                <a:avLst/>
              </a:prstGeom>
              <a:blipFill>
                <a:blip r:embed="rId9"/>
                <a:stretch>
                  <a:fillRect l="-6400"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082056" y="2399258"/>
                <a:ext cx="1450755" cy="6726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dirty="0" smtClean="0">
                            <a:latin typeface="Calibri" panose="020F0502020204030204" pitchFamily="34" charset="0"/>
                          </a:rPr>
                          <m:t>25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dirty="0" smtClean="0">
                            <a:latin typeface="Calibri" panose="020F0502020204030204" pitchFamily="34" charset="0"/>
                          </a:rPr>
                          <m:t>5</m:t>
                        </m:r>
                      </m:den>
                    </m:f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>
                    <a:latin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dirty="0" smtClean="0">
                            <a:latin typeface="Calibri" panose="020F0502020204030204" pitchFamily="34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dirty="0" smtClean="0">
                            <a:latin typeface="Calibri" panose="020F0502020204030204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en-GB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2056" y="2399258"/>
                <a:ext cx="1450755" cy="67268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897384" y="1495141"/>
                <a:ext cx="899631" cy="7670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b="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/>
                            </a:solidFill>
                            <a:latin typeface="Calibri" panose="020F0502020204030204" pitchFamily="34" charset="0"/>
                          </a:rPr>
                          <m:t>28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/>
                            </a:solidFill>
                            <a:latin typeface="Calibri" panose="020F0502020204030204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en-GB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7384" y="1495141"/>
                <a:ext cx="899631" cy="76706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033179" y="2399258"/>
                <a:ext cx="1527798" cy="6726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alibri" panose="020F0502020204030204" pitchFamily="34" charset="0"/>
                  </a:rPr>
                  <a:t>3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i="0" smtClean="0">
                        <a:latin typeface="Calibri" panose="020F0502020204030204" pitchFamily="34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latin typeface="Calibri" panose="020F0502020204030204" pitchFamily="34" charset="0"/>
                            <a:ea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latin typeface="Calibri" panose="020F0502020204030204" pitchFamily="34" charset="0"/>
                            <a:ea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dirty="0" smtClean="0">
                            <a:latin typeface="Calibri" panose="020F0502020204030204" pitchFamily="34" charset="0"/>
                          </a:rPr>
                          <m:t>27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dirty="0" smtClean="0">
                            <a:latin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endParaRPr lang="en-GB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3179" y="2399258"/>
                <a:ext cx="1527798" cy="672685"/>
              </a:xfrm>
              <a:prstGeom prst="rect">
                <a:avLst/>
              </a:prstGeom>
              <a:blipFill>
                <a:blip r:embed="rId12"/>
                <a:stretch>
                  <a:fillRect l="-6400"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826999" y="2399258"/>
                <a:ext cx="1193595" cy="6712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dirty="0" smtClean="0">
                            <a:latin typeface="Calibri" panose="020F0502020204030204" pitchFamily="34" charset="0"/>
                          </a:rPr>
                          <m:t>27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dirty="0" smtClean="0">
                            <a:latin typeface="Calibri" panose="020F0502020204030204" pitchFamily="34" charset="0"/>
                          </a:rPr>
                          <m:t>9</m:t>
                        </m:r>
                      </m:den>
                    </m:f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>
                    <a:latin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dirty="0" smtClean="0">
                            <a:latin typeface="Calibri" panose="020F0502020204030204" pitchFamily="34" charset="0"/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dirty="0" smtClean="0">
                            <a:latin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endParaRPr lang="en-GB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6999" y="2399258"/>
                <a:ext cx="1193595" cy="67120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11305" y="1480391"/>
                <a:ext cx="899631" cy="7670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b="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/>
                            </a:solidFill>
                            <a:latin typeface="Calibri" panose="020F0502020204030204" pitchFamily="34" charset="0"/>
                          </a:rPr>
                          <m:t>35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/>
                            </a:solidFill>
                            <a:latin typeface="Calibri" panose="020F0502020204030204" pitchFamily="34" charset="0"/>
                          </a:rPr>
                          <m:t>9</m:t>
                        </m:r>
                      </m:den>
                    </m:f>
                  </m:oMath>
                </a14:m>
                <a:endParaRPr lang="en-GB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1305" y="1480391"/>
                <a:ext cx="899631" cy="76706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213266" y="4550205"/>
                <a:ext cx="1352894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b="0" dirty="0"/>
                  <a:t> </a:t>
                </a:r>
                <a:r>
                  <a:rPr lang="en-GB" sz="2800" b="0" dirty="0">
                    <a:solidFill>
                      <a:schemeClr val="accent1"/>
                    </a:solidFill>
                  </a:rPr>
                  <a:t>10</a:t>
                </a:r>
                <a:r>
                  <a:rPr lang="en-GB" sz="2400" b="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/>
                            </a:solidFill>
                            <a:latin typeface="Calibri" panose="020F0502020204030204" pitchFamily="34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/>
                            </a:solidFill>
                            <a:latin typeface="Calibri" panose="020F0502020204030204" pitchFamily="34" charset="0"/>
                          </a:rPr>
                          <m:t>10</m:t>
                        </m:r>
                      </m:den>
                    </m:f>
                  </m:oMath>
                </a14:m>
                <a:endParaRPr lang="en-GB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3266" y="4550205"/>
                <a:ext cx="1352894" cy="769378"/>
              </a:xfrm>
              <a:prstGeom prst="rect">
                <a:avLst/>
              </a:prstGeom>
              <a:blipFill>
                <a:blip r:embed="rId15"/>
                <a:stretch>
                  <a:fillRect b="-94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256298" y="4555784"/>
                <a:ext cx="1391352" cy="7637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b="0" dirty="0"/>
                  <a:t> </a:t>
                </a:r>
                <a:r>
                  <a:rPr lang="en-GB" sz="2800" b="0" dirty="0">
                    <a:solidFill>
                      <a:schemeClr val="accent1"/>
                    </a:solidFill>
                  </a:rPr>
                  <a:t>10</a:t>
                </a:r>
                <a:r>
                  <a:rPr lang="en-GB" sz="2400" b="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/>
                            </a:solidFill>
                            <a:latin typeface="Calibri" panose="020F0502020204030204" pitchFamily="34" charset="0"/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/>
                            </a:solidFill>
                            <a:latin typeface="Calibri" panose="020F0502020204030204" pitchFamily="34" charset="0"/>
                          </a:rPr>
                          <m:t>12</m:t>
                        </m:r>
                      </m:den>
                    </m:f>
                  </m:oMath>
                </a14:m>
                <a:endParaRPr lang="en-GB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6298" y="4555784"/>
                <a:ext cx="1391352" cy="763799"/>
              </a:xfrm>
              <a:prstGeom prst="rect">
                <a:avLst/>
              </a:prstGeom>
              <a:blipFill>
                <a:blip r:embed="rId16"/>
                <a:stretch>
                  <a:fillRect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215979" y="5293043"/>
                <a:ext cx="1352894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b="0" dirty="0"/>
                  <a:t> </a:t>
                </a:r>
                <a:r>
                  <a:rPr lang="en-GB" sz="2800" b="0" dirty="0">
                    <a:solidFill>
                      <a:schemeClr val="accent1"/>
                    </a:solidFill>
                  </a:rPr>
                  <a:t>10</a:t>
                </a:r>
                <a:r>
                  <a:rPr lang="en-GB" sz="2400" b="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/>
                            </a:solidFill>
                            <a:latin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/>
                            </a:solidFill>
                            <a:latin typeface="Calibri" panose="020F0502020204030204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en-GB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5979" y="5293043"/>
                <a:ext cx="1352894" cy="769378"/>
              </a:xfrm>
              <a:prstGeom prst="rect">
                <a:avLst/>
              </a:prstGeom>
              <a:blipFill>
                <a:blip r:embed="rId17"/>
                <a:stretch>
                  <a:fillRect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276896" y="5295833"/>
                <a:ext cx="1391352" cy="7637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b="0" dirty="0"/>
                  <a:t> </a:t>
                </a:r>
                <a:r>
                  <a:rPr lang="en-GB" sz="2800" b="0" dirty="0">
                    <a:solidFill>
                      <a:schemeClr val="accent1"/>
                    </a:solidFill>
                  </a:rPr>
                  <a:t>10</a:t>
                </a:r>
                <a:r>
                  <a:rPr lang="en-GB" sz="2400" b="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/>
                            </a:solidFill>
                            <a:latin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/>
                            </a:solidFill>
                            <a:latin typeface="Calibri" panose="020F0502020204030204" pitchFamily="34" charset="0"/>
                          </a:rPr>
                          <m:t>3</m:t>
                        </m:r>
                      </m:den>
                    </m:f>
                  </m:oMath>
                </a14:m>
                <a:endParaRPr lang="en-GB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6896" y="5295833"/>
                <a:ext cx="1391352" cy="763799"/>
              </a:xfrm>
              <a:prstGeom prst="rect">
                <a:avLst/>
              </a:prstGeom>
              <a:blipFill>
                <a:blip r:embed="rId18"/>
                <a:stretch>
                  <a:fillRect b="-112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237722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008771" y="534200"/>
                <a:ext cx="4556628" cy="7094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7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10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8771" y="534200"/>
                <a:ext cx="4556628" cy="70942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5595629" y="534200"/>
                <a:ext cx="1242648" cy="7110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or</a:t>
                </a:r>
                <a:r>
                  <a:rPr lang="en-GB" sz="3600" dirty="0">
                    <a:solidFill>
                      <a:schemeClr val="accent1"/>
                    </a:solidFill>
                    <a:latin typeface="KG Primary Penmanship" panose="02000506000000020003" pitchFamily="2" charset="0"/>
                  </a:rPr>
                  <a:t> </a:t>
                </a:r>
                <a:r>
                  <a:rPr lang="en-GB" sz="2800" dirty="0">
                    <a:solidFill>
                      <a:schemeClr val="accent1"/>
                    </a:solidFill>
                  </a:rPr>
                  <a:t>1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>
                                <a:solidFill>
                                  <a:schemeClr val="accent1"/>
                                </a:solidFill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>
                                <a:solidFill>
                                  <a:schemeClr val="accent1"/>
                                </a:solidFill>
                              </a:rPr>
                              <m:t>10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5629" y="534200"/>
                <a:ext cx="1242648" cy="711028"/>
              </a:xfrm>
              <a:prstGeom prst="rect">
                <a:avLst/>
              </a:prstGeom>
              <a:blipFill>
                <a:blip r:embed="rId6"/>
                <a:stretch>
                  <a:fillRect l="-10294" b="-120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7044482"/>
              </p:ext>
            </p:extLst>
          </p:nvPr>
        </p:nvGraphicFramePr>
        <p:xfrm>
          <a:off x="3066503" y="2635104"/>
          <a:ext cx="27304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082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15296528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119997372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228981055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393133846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924441"/>
              </p:ext>
            </p:extLst>
          </p:nvPr>
        </p:nvGraphicFramePr>
        <p:xfrm>
          <a:off x="3066503" y="3219708"/>
          <a:ext cx="27304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082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15296528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119997372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228981055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393133846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4983468" y="534200"/>
                <a:ext cx="631903" cy="7094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11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10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3468" y="534200"/>
                <a:ext cx="631903" cy="70942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035946" y="1443049"/>
                <a:ext cx="1394322" cy="888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>
                              <a:solidFill>
                                <a:schemeClr val="accent2"/>
                              </a:solidFill>
                            </a:rPr>
                            <m:t>1</m:t>
                          </m:r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accent2"/>
                              </a:solidFill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accent2"/>
                              </a:solidFill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36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5946" y="1443049"/>
                <a:ext cx="1394322" cy="88864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9425120"/>
              </p:ext>
            </p:extLst>
          </p:nvPr>
        </p:nvGraphicFramePr>
        <p:xfrm>
          <a:off x="3066503" y="2630024"/>
          <a:ext cx="273041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041">
                  <a:extLst>
                    <a:ext uri="{9D8B030D-6E8A-4147-A177-3AD203B41FA5}">
                      <a16:colId xmlns:a16="http://schemas.microsoft.com/office/drawing/2014/main" val="2886375633"/>
                    </a:ext>
                  </a:extLst>
                </a:gridCol>
                <a:gridCol w="273041">
                  <a:extLst>
                    <a:ext uri="{9D8B030D-6E8A-4147-A177-3AD203B41FA5}">
                      <a16:colId xmlns:a16="http://schemas.microsoft.com/office/drawing/2014/main" val="1250503518"/>
                    </a:ext>
                  </a:extLst>
                </a:gridCol>
                <a:gridCol w="273041">
                  <a:extLst>
                    <a:ext uri="{9D8B030D-6E8A-4147-A177-3AD203B41FA5}">
                      <a16:colId xmlns:a16="http://schemas.microsoft.com/office/drawing/2014/main" val="1552736047"/>
                    </a:ext>
                  </a:extLst>
                </a:gridCol>
                <a:gridCol w="273041">
                  <a:extLst>
                    <a:ext uri="{9D8B030D-6E8A-4147-A177-3AD203B41FA5}">
                      <a16:colId xmlns:a16="http://schemas.microsoft.com/office/drawing/2014/main" val="658908456"/>
                    </a:ext>
                  </a:extLst>
                </a:gridCol>
                <a:gridCol w="273041">
                  <a:extLst>
                    <a:ext uri="{9D8B030D-6E8A-4147-A177-3AD203B41FA5}">
                      <a16:colId xmlns:a16="http://schemas.microsoft.com/office/drawing/2014/main" val="4030601004"/>
                    </a:ext>
                  </a:extLst>
                </a:gridCol>
                <a:gridCol w="273041">
                  <a:extLst>
                    <a:ext uri="{9D8B030D-6E8A-4147-A177-3AD203B41FA5}">
                      <a16:colId xmlns:a16="http://schemas.microsoft.com/office/drawing/2014/main" val="2437463171"/>
                    </a:ext>
                  </a:extLst>
                </a:gridCol>
                <a:gridCol w="273041">
                  <a:extLst>
                    <a:ext uri="{9D8B030D-6E8A-4147-A177-3AD203B41FA5}">
                      <a16:colId xmlns:a16="http://schemas.microsoft.com/office/drawing/2014/main" val="2369489778"/>
                    </a:ext>
                  </a:extLst>
                </a:gridCol>
                <a:gridCol w="273041">
                  <a:extLst>
                    <a:ext uri="{9D8B030D-6E8A-4147-A177-3AD203B41FA5}">
                      <a16:colId xmlns:a16="http://schemas.microsoft.com/office/drawing/2014/main" val="881699251"/>
                    </a:ext>
                  </a:extLst>
                </a:gridCol>
                <a:gridCol w="273041">
                  <a:extLst>
                    <a:ext uri="{9D8B030D-6E8A-4147-A177-3AD203B41FA5}">
                      <a16:colId xmlns:a16="http://schemas.microsoft.com/office/drawing/2014/main" val="678353965"/>
                    </a:ext>
                  </a:extLst>
                </a:gridCol>
                <a:gridCol w="273041">
                  <a:extLst>
                    <a:ext uri="{9D8B030D-6E8A-4147-A177-3AD203B41FA5}">
                      <a16:colId xmlns:a16="http://schemas.microsoft.com/office/drawing/2014/main" val="6400303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6291038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4067178"/>
              </p:ext>
            </p:extLst>
          </p:nvPr>
        </p:nvGraphicFramePr>
        <p:xfrm>
          <a:off x="3066503" y="3219708"/>
          <a:ext cx="273041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041">
                  <a:extLst>
                    <a:ext uri="{9D8B030D-6E8A-4147-A177-3AD203B41FA5}">
                      <a16:colId xmlns:a16="http://schemas.microsoft.com/office/drawing/2014/main" val="2886375633"/>
                    </a:ext>
                  </a:extLst>
                </a:gridCol>
                <a:gridCol w="273041">
                  <a:extLst>
                    <a:ext uri="{9D8B030D-6E8A-4147-A177-3AD203B41FA5}">
                      <a16:colId xmlns:a16="http://schemas.microsoft.com/office/drawing/2014/main" val="1250503518"/>
                    </a:ext>
                  </a:extLst>
                </a:gridCol>
                <a:gridCol w="273041">
                  <a:extLst>
                    <a:ext uri="{9D8B030D-6E8A-4147-A177-3AD203B41FA5}">
                      <a16:colId xmlns:a16="http://schemas.microsoft.com/office/drawing/2014/main" val="1552736047"/>
                    </a:ext>
                  </a:extLst>
                </a:gridCol>
                <a:gridCol w="273041">
                  <a:extLst>
                    <a:ext uri="{9D8B030D-6E8A-4147-A177-3AD203B41FA5}">
                      <a16:colId xmlns:a16="http://schemas.microsoft.com/office/drawing/2014/main" val="658908456"/>
                    </a:ext>
                  </a:extLst>
                </a:gridCol>
                <a:gridCol w="273041">
                  <a:extLst>
                    <a:ext uri="{9D8B030D-6E8A-4147-A177-3AD203B41FA5}">
                      <a16:colId xmlns:a16="http://schemas.microsoft.com/office/drawing/2014/main" val="4030601004"/>
                    </a:ext>
                  </a:extLst>
                </a:gridCol>
                <a:gridCol w="273041">
                  <a:extLst>
                    <a:ext uri="{9D8B030D-6E8A-4147-A177-3AD203B41FA5}">
                      <a16:colId xmlns:a16="http://schemas.microsoft.com/office/drawing/2014/main" val="2437463171"/>
                    </a:ext>
                  </a:extLst>
                </a:gridCol>
                <a:gridCol w="273041">
                  <a:extLst>
                    <a:ext uri="{9D8B030D-6E8A-4147-A177-3AD203B41FA5}">
                      <a16:colId xmlns:a16="http://schemas.microsoft.com/office/drawing/2014/main" val="2369489778"/>
                    </a:ext>
                  </a:extLst>
                </a:gridCol>
                <a:gridCol w="273041">
                  <a:extLst>
                    <a:ext uri="{9D8B030D-6E8A-4147-A177-3AD203B41FA5}">
                      <a16:colId xmlns:a16="http://schemas.microsoft.com/office/drawing/2014/main" val="881699251"/>
                    </a:ext>
                  </a:extLst>
                </a:gridCol>
                <a:gridCol w="273041">
                  <a:extLst>
                    <a:ext uri="{9D8B030D-6E8A-4147-A177-3AD203B41FA5}">
                      <a16:colId xmlns:a16="http://schemas.microsoft.com/office/drawing/2014/main" val="678353965"/>
                    </a:ext>
                  </a:extLst>
                </a:gridCol>
                <a:gridCol w="273041">
                  <a:extLst>
                    <a:ext uri="{9D8B030D-6E8A-4147-A177-3AD203B41FA5}">
                      <a16:colId xmlns:a16="http://schemas.microsoft.com/office/drawing/2014/main" val="6400303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6291038"/>
                  </a:ext>
                </a:extLst>
              </a:tr>
            </a:tbl>
          </a:graphicData>
        </a:graphic>
      </p:graphicFrame>
      <p:sp>
        <p:nvSpPr>
          <p:cNvPr id="15" name="Curved Right Arrow 14"/>
          <p:cNvSpPr/>
          <p:nvPr/>
        </p:nvSpPr>
        <p:spPr>
          <a:xfrm>
            <a:off x="2936838" y="1043492"/>
            <a:ext cx="451821" cy="104349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2343905" y="1274338"/>
                <a:ext cx="72259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1600" dirty="0"/>
                  <a:t> </a:t>
                </a:r>
                <a:r>
                  <a:rPr lang="en-GB" sz="2400" dirty="0"/>
                  <a:t>2</a:t>
                </a: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3905" y="1274338"/>
                <a:ext cx="722598" cy="461665"/>
              </a:xfrm>
              <a:prstGeom prst="rect">
                <a:avLst/>
              </a:prstGeom>
              <a:blipFill>
                <a:blip r:embed="rId9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H="1">
            <a:off x="3883511" y="3219708"/>
            <a:ext cx="236668" cy="36576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3614773" y="3224788"/>
            <a:ext cx="236668" cy="36576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3346035" y="3224788"/>
            <a:ext cx="236668" cy="36576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" grpId="0"/>
      <p:bldP spid="20" grpId="0"/>
      <p:bldP spid="15" grpId="0" animBg="1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543170"/>
              </p:ext>
            </p:extLst>
          </p:nvPr>
        </p:nvGraphicFramePr>
        <p:xfrm>
          <a:off x="1219199" y="3613216"/>
          <a:ext cx="6240000" cy="50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4000">
                  <a:extLst>
                    <a:ext uri="{9D8B030D-6E8A-4147-A177-3AD203B41FA5}">
                      <a16:colId xmlns:a16="http://schemas.microsoft.com/office/drawing/2014/main" val="1260712560"/>
                    </a:ext>
                  </a:extLst>
                </a:gridCol>
                <a:gridCol w="624000">
                  <a:extLst>
                    <a:ext uri="{9D8B030D-6E8A-4147-A177-3AD203B41FA5}">
                      <a16:colId xmlns:a16="http://schemas.microsoft.com/office/drawing/2014/main" val="2219734631"/>
                    </a:ext>
                  </a:extLst>
                </a:gridCol>
                <a:gridCol w="624000">
                  <a:extLst>
                    <a:ext uri="{9D8B030D-6E8A-4147-A177-3AD203B41FA5}">
                      <a16:colId xmlns:a16="http://schemas.microsoft.com/office/drawing/2014/main" val="2373900793"/>
                    </a:ext>
                  </a:extLst>
                </a:gridCol>
                <a:gridCol w="624000">
                  <a:extLst>
                    <a:ext uri="{9D8B030D-6E8A-4147-A177-3AD203B41FA5}">
                      <a16:colId xmlns:a16="http://schemas.microsoft.com/office/drawing/2014/main" val="545326750"/>
                    </a:ext>
                  </a:extLst>
                </a:gridCol>
                <a:gridCol w="624000">
                  <a:extLst>
                    <a:ext uri="{9D8B030D-6E8A-4147-A177-3AD203B41FA5}">
                      <a16:colId xmlns:a16="http://schemas.microsoft.com/office/drawing/2014/main" val="195980511"/>
                    </a:ext>
                  </a:extLst>
                </a:gridCol>
                <a:gridCol w="624000">
                  <a:extLst>
                    <a:ext uri="{9D8B030D-6E8A-4147-A177-3AD203B41FA5}">
                      <a16:colId xmlns:a16="http://schemas.microsoft.com/office/drawing/2014/main" val="3468401818"/>
                    </a:ext>
                  </a:extLst>
                </a:gridCol>
                <a:gridCol w="624000">
                  <a:extLst>
                    <a:ext uri="{9D8B030D-6E8A-4147-A177-3AD203B41FA5}">
                      <a16:colId xmlns:a16="http://schemas.microsoft.com/office/drawing/2014/main" val="3716387934"/>
                    </a:ext>
                  </a:extLst>
                </a:gridCol>
                <a:gridCol w="624000">
                  <a:extLst>
                    <a:ext uri="{9D8B030D-6E8A-4147-A177-3AD203B41FA5}">
                      <a16:colId xmlns:a16="http://schemas.microsoft.com/office/drawing/2014/main" val="744140285"/>
                    </a:ext>
                  </a:extLst>
                </a:gridCol>
                <a:gridCol w="624000">
                  <a:extLst>
                    <a:ext uri="{9D8B030D-6E8A-4147-A177-3AD203B41FA5}">
                      <a16:colId xmlns:a16="http://schemas.microsoft.com/office/drawing/2014/main" val="1534807842"/>
                    </a:ext>
                  </a:extLst>
                </a:gridCol>
                <a:gridCol w="624000">
                  <a:extLst>
                    <a:ext uri="{9D8B030D-6E8A-4147-A177-3AD203B41FA5}">
                      <a16:colId xmlns:a16="http://schemas.microsoft.com/office/drawing/2014/main" val="3637547049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62514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7367526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424403" y="2128598"/>
                <a:ext cx="565222" cy="706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US" sz="2800" b="0" i="0" smtClean="0"/>
                              <m:t>7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US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4403" y="2128598"/>
                <a:ext cx="565222" cy="70609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Arrow Connector 21"/>
          <p:cNvCxnSpPr/>
          <p:nvPr/>
        </p:nvCxnSpPr>
        <p:spPr>
          <a:xfrm flipV="1">
            <a:off x="7459199" y="4511918"/>
            <a:ext cx="0" cy="601044"/>
          </a:xfrm>
          <a:prstGeom prst="straightConnector1">
            <a:avLst/>
          </a:prstGeom>
          <a:ln w="28575">
            <a:headEnd type="none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4346689" y="4530919"/>
            <a:ext cx="0" cy="601044"/>
          </a:xfrm>
          <a:prstGeom prst="straightConnector1">
            <a:avLst/>
          </a:prstGeom>
          <a:ln w="28575">
            <a:headEnd type="none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5586856" y="2946200"/>
            <a:ext cx="0" cy="601044"/>
          </a:xfrm>
          <a:prstGeom prst="straightConnector1">
            <a:avLst/>
          </a:prstGeom>
          <a:ln w="28575">
            <a:headEnd type="arrow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003626" y="445834"/>
                <a:ext cx="1241878" cy="8903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800" b="0" i="0" smtClean="0"/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0" i="0" smtClean="0"/>
                            <m:t>5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800" b="0" i="0" smtClean="0"/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0" i="0" smtClean="0"/>
                            <m:t>10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3626" y="445834"/>
                <a:ext cx="1241878" cy="89037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056757" y="5099686"/>
                <a:ext cx="565222" cy="706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US" sz="2800" b="0" i="0" smtClean="0"/>
                              <m:t>5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US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</a:t>
                </a: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6757" y="5099686"/>
                <a:ext cx="565222" cy="70609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7193451" y="5099686"/>
                <a:ext cx="565222" cy="7094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US" sz="2800" b="0" i="0" smtClean="0"/>
                              <m:t>10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US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</a:t>
                </a: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3451" y="5099686"/>
                <a:ext cx="565222" cy="70942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1011781" y="407947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0</a:t>
            </a:r>
            <a:endParaRPr lang="en-GB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4167066" y="404445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</a:t>
            </a:r>
            <a:endParaRPr lang="en-GB" sz="2800" dirty="0"/>
          </a:p>
        </p:txBody>
      </p:sp>
      <p:sp>
        <p:nvSpPr>
          <p:cNvPr id="35" name="TextBox 34"/>
          <p:cNvSpPr txBox="1"/>
          <p:nvPr/>
        </p:nvSpPr>
        <p:spPr>
          <a:xfrm>
            <a:off x="7267564" y="4035343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2</a:t>
            </a:r>
            <a:endParaRPr lang="en-GB" sz="2800" dirty="0"/>
          </a:p>
        </p:txBody>
      </p:sp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2216548"/>
              </p:ext>
            </p:extLst>
          </p:nvPr>
        </p:nvGraphicFramePr>
        <p:xfrm>
          <a:off x="1219199" y="3613216"/>
          <a:ext cx="6240000" cy="50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000">
                  <a:extLst>
                    <a:ext uri="{9D8B030D-6E8A-4147-A177-3AD203B41FA5}">
                      <a16:colId xmlns:a16="http://schemas.microsoft.com/office/drawing/2014/main" val="1260712560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1861741501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2219734631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1006353943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2373900793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2988930816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545326750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3885459775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195980511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2499267586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3468401818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3725665937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3716387934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4094904522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744140285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3651744068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1534807842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1753166668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3637547049"/>
                    </a:ext>
                  </a:extLst>
                </a:gridCol>
                <a:gridCol w="312000">
                  <a:extLst>
                    <a:ext uri="{9D8B030D-6E8A-4147-A177-3AD203B41FA5}">
                      <a16:colId xmlns:a16="http://schemas.microsoft.com/office/drawing/2014/main" val="1067455217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62514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7367526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5304245" y="1412711"/>
                <a:ext cx="565222" cy="7110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US" sz="2800" b="0" i="0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</a:rPr>
                              <m:t>14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US" sz="2800" b="0" i="0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</a:rPr>
                              <m:t>10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>
                    <a:solidFill>
                      <a:schemeClr val="bg1">
                        <a:lumMod val="50000"/>
                      </a:schemeClr>
                    </a:solidFill>
                  </a:rPr>
                  <a:t>  </a:t>
                </a: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4245" y="1412711"/>
                <a:ext cx="565222" cy="71102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056757" y="5099686"/>
                <a:ext cx="565222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US" sz="2800" b="0" i="0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</a:rPr>
                              <m:t>10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US" sz="2800" b="0" i="0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</a:rPr>
                              <m:t>10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>
                    <a:solidFill>
                      <a:schemeClr val="bg1">
                        <a:lumMod val="50000"/>
                      </a:schemeClr>
                    </a:solidFill>
                  </a:rPr>
                  <a:t>  </a:t>
                </a: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6757" y="5099686"/>
                <a:ext cx="565222" cy="71275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7193451" y="5099686"/>
                <a:ext cx="565222" cy="7127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US" sz="2800" b="0" i="0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</a:rPr>
                              <m:t>20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US" sz="2800" b="0" i="0" smtClean="0">
                                <a:solidFill>
                                  <a:schemeClr val="bg1">
                                    <a:lumMod val="50000"/>
                                  </a:schemeClr>
                                </a:solidFill>
                              </a:rPr>
                              <m:t>10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>
                    <a:solidFill>
                      <a:schemeClr val="bg1">
                        <a:lumMod val="50000"/>
                      </a:schemeClr>
                    </a:solidFill>
                  </a:rPr>
                  <a:t>  </a:t>
                </a: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3451" y="5099686"/>
                <a:ext cx="565222" cy="71275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0" name="Group 39"/>
          <p:cNvGrpSpPr/>
          <p:nvPr/>
        </p:nvGrpSpPr>
        <p:grpSpPr>
          <a:xfrm>
            <a:off x="1875673" y="2120878"/>
            <a:ext cx="565222" cy="1426366"/>
            <a:chOff x="1723273" y="1189440"/>
            <a:chExt cx="565222" cy="14263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1723273" y="1189440"/>
                  <a:ext cx="565222" cy="71275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US" sz="2800" b="0" i="0" smtClean="0"/>
                                <m:t>3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sz="2800" b="0" i="0" smtClean="0"/>
                                <m:t>10</m:t>
                              </m:r>
                            </m:den>
                          </m:f>
                        </m:e>
                      </m:box>
                    </m:oMath>
                  </a14:m>
                  <a:r>
                    <a:rPr lang="en-GB" sz="2800" dirty="0"/>
                    <a:t>  </a:t>
                  </a:r>
                </a:p>
              </p:txBody>
            </p:sp>
          </mc:Choice>
          <mc:Fallback xmlns=""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23273" y="1189440"/>
                  <a:ext cx="565222" cy="712759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2" name="Straight Arrow Connector 41"/>
            <p:cNvCxnSpPr/>
            <p:nvPr/>
          </p:nvCxnSpPr>
          <p:spPr>
            <a:xfrm flipV="1">
              <a:off x="1998404" y="2014762"/>
              <a:ext cx="0" cy="601044"/>
            </a:xfrm>
            <a:prstGeom prst="straightConnector1">
              <a:avLst/>
            </a:prstGeom>
            <a:ln w="28575">
              <a:headEnd type="arrow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2167133" y="2350194"/>
            <a:ext cx="2173309" cy="1206779"/>
            <a:chOff x="1998404" y="943761"/>
            <a:chExt cx="2173309" cy="1721289"/>
          </a:xfrm>
        </p:grpSpPr>
        <p:sp>
          <p:nvSpPr>
            <p:cNvPr id="44" name="Left Bracket 43"/>
            <p:cNvSpPr/>
            <p:nvPr/>
          </p:nvSpPr>
          <p:spPr>
            <a:xfrm rot="16200000" flipH="1" flipV="1">
              <a:off x="2724676" y="1218013"/>
              <a:ext cx="720765" cy="2173309"/>
            </a:xfrm>
            <a:prstGeom prst="leftBracket">
              <a:avLst>
                <a:gd name="adj" fmla="val 215042"/>
              </a:avLst>
            </a:prstGeom>
            <a:noFill/>
            <a:ln w="38100"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/>
                <p:cNvSpPr txBox="1"/>
                <p:nvPr/>
              </p:nvSpPr>
              <p:spPr>
                <a:xfrm>
                  <a:off x="2706274" y="943761"/>
                  <a:ext cx="565222" cy="101188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r>
                            <m:rPr>
                              <m:brk m:alnAt="63"/>
                            </m:rPr>
                            <a:rPr lang="en-US" sz="28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US" sz="2800" b="0" i="0" smtClean="0">
                                  <a:solidFill>
                                    <a:srgbClr val="00B050"/>
                                  </a:solidFill>
                                </a:rPr>
                                <m:t>7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sz="2800" b="0" i="0" smtClean="0">
                                  <a:solidFill>
                                    <a:srgbClr val="00B050"/>
                                  </a:solidFill>
                                </a:rPr>
                                <m:t>10</m:t>
                              </m:r>
                            </m:den>
                          </m:f>
                        </m:e>
                      </m:box>
                    </m:oMath>
                  </a14:m>
                  <a:r>
                    <a:rPr lang="en-GB" sz="2800" dirty="0"/>
                    <a:t>  </a:t>
                  </a:r>
                </a:p>
              </p:txBody>
            </p:sp>
          </mc:Choice>
          <mc:Fallback xmlns=""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06274" y="943761"/>
                  <a:ext cx="565222" cy="1011888"/>
                </a:xfrm>
                <a:prstGeom prst="rect">
                  <a:avLst/>
                </a:prstGeom>
                <a:blipFill>
                  <a:blip r:embed="rId13"/>
                  <a:stretch>
                    <a:fillRect r="-1413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6" name="Group 45"/>
          <p:cNvGrpSpPr/>
          <p:nvPr/>
        </p:nvGrpSpPr>
        <p:grpSpPr>
          <a:xfrm>
            <a:off x="4370748" y="2339215"/>
            <a:ext cx="1208181" cy="1217758"/>
            <a:chOff x="4223791" y="959523"/>
            <a:chExt cx="2484293" cy="1737975"/>
          </a:xfrm>
        </p:grpSpPr>
        <p:sp>
          <p:nvSpPr>
            <p:cNvPr id="47" name="Left Bracket 46"/>
            <p:cNvSpPr/>
            <p:nvPr/>
          </p:nvSpPr>
          <p:spPr>
            <a:xfrm rot="16200000" flipH="1" flipV="1">
              <a:off x="5105555" y="1094969"/>
              <a:ext cx="720765" cy="2484293"/>
            </a:xfrm>
            <a:prstGeom prst="leftBracket">
              <a:avLst>
                <a:gd name="adj" fmla="val 172337"/>
              </a:avLst>
            </a:prstGeom>
            <a:noFill/>
            <a:ln w="38100"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TextBox 47"/>
                <p:cNvSpPr txBox="1"/>
                <p:nvPr/>
              </p:nvSpPr>
              <p:spPr>
                <a:xfrm>
                  <a:off x="4633821" y="959523"/>
                  <a:ext cx="565222" cy="101404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r>
                            <m:rPr>
                              <m:brk m:alnAt="63"/>
                            </m:rPr>
                            <a:rPr lang="en-US" sz="28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GB" sz="280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US" sz="2800" b="0" i="0" smtClean="0">
                                  <a:solidFill>
                                    <a:srgbClr val="00B050"/>
                                  </a:solidFill>
                                </a:rPr>
                                <m:t>4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sz="2800" b="0" i="0" smtClean="0">
                                  <a:solidFill>
                                    <a:srgbClr val="00B050"/>
                                  </a:solidFill>
                                </a:rPr>
                                <m:t>10</m:t>
                              </m:r>
                            </m:den>
                          </m:f>
                        </m:e>
                      </m:box>
                    </m:oMath>
                  </a14:m>
                  <a:r>
                    <a:rPr lang="en-GB" sz="2800" dirty="0"/>
                    <a:t>  </a:t>
                  </a:r>
                </a:p>
              </p:txBody>
            </p:sp>
          </mc:Choice>
          <mc:Fallback xmlns="">
            <p:sp>
              <p:nvSpPr>
                <p:cNvPr id="48" name="TextBox 4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33821" y="959523"/>
                  <a:ext cx="565222" cy="1014043"/>
                </a:xfrm>
                <a:prstGeom prst="rect">
                  <a:avLst/>
                </a:prstGeom>
                <a:blipFill>
                  <a:blip r:embed="rId14"/>
                  <a:stretch>
                    <a:fillRect r="-13333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1375195" y="5265606"/>
                <a:ext cx="2226923" cy="7110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US" sz="2800" b="0" i="0" smtClean="0">
                                <a:solidFill>
                                  <a:srgbClr val="00B050"/>
                                </a:solidFill>
                              </a:rPr>
                              <m:t>7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US" sz="2800" b="0" i="0" smtClean="0">
                                <a:solidFill>
                                  <a:srgbClr val="00B050"/>
                                </a:solidFill>
                              </a:rPr>
                              <m:t>10</m:t>
                            </m:r>
                          </m:den>
                        </m:f>
                        <m:r>
                          <a:rPr lang="en-US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f>
                          <m:fPr>
                            <m:ctrlPr>
                              <a:rPr lang="en-GB" sz="28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US" sz="2800" b="0" i="0" smtClean="0">
                                <a:solidFill>
                                  <a:srgbClr val="00B050"/>
                                </a:solidFill>
                              </a:rPr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US" sz="2800">
                                <a:solidFill>
                                  <a:srgbClr val="00B050"/>
                                </a:solidFill>
                              </a:rPr>
                              <m:t>10</m:t>
                            </m:r>
                          </m:den>
                        </m:f>
                        <m:r>
                          <a:rPr lang="en-US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= </m:t>
                        </m:r>
                        <m:f>
                          <m:fPr>
                            <m:ctrlPr>
                              <a:rPr lang="en-GB" sz="28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US" sz="2800" b="0" i="0" smtClean="0">
                                <a:solidFill>
                                  <a:srgbClr val="00B050"/>
                                </a:solidFill>
                              </a:rPr>
                              <m:t>11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US" sz="2800">
                                <a:solidFill>
                                  <a:srgbClr val="00B050"/>
                                </a:solidFill>
                              </a:rPr>
                              <m:t>10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 </a:t>
                </a: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5195" y="5265606"/>
                <a:ext cx="2226923" cy="71102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4039544" y="445834"/>
                <a:ext cx="999376" cy="8886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800" b="0" i="0" smtClean="0">
                              <a:solidFill>
                                <a:schemeClr val="accent1"/>
                              </a:solidFill>
                            </a:rPr>
                            <m:t>11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0" i="0" smtClean="0">
                              <a:solidFill>
                                <a:schemeClr val="accent1"/>
                              </a:solidFill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9544" y="445834"/>
                <a:ext cx="999376" cy="888641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803432" y="445834"/>
                <a:ext cx="1241942" cy="8886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2800" b="0" i="0" smtClean="0">
                          <a:solidFill>
                            <a:schemeClr val="accent1"/>
                          </a:solidFill>
                        </a:rPr>
                        <m:t>1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800" b="0" i="0" smtClean="0">
                              <a:solidFill>
                                <a:schemeClr val="accent1"/>
                              </a:solidFill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0" i="0" smtClean="0">
                              <a:solidFill>
                                <a:schemeClr val="accent1"/>
                              </a:solidFill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3432" y="445834"/>
                <a:ext cx="1241942" cy="888641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993936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0" grpId="0"/>
      <p:bldP spid="31" grpId="0"/>
      <p:bldP spid="31" grpId="1"/>
      <p:bldP spid="32" grpId="0"/>
      <p:bldP spid="32" grpId="1"/>
      <p:bldP spid="33" grpId="0"/>
      <p:bldP spid="34" grpId="0"/>
      <p:bldP spid="35" grpId="0"/>
      <p:bldP spid="37" grpId="0"/>
      <p:bldP spid="38" grpId="0"/>
      <p:bldP spid="39" grpId="0"/>
      <p:bldP spid="49" grpId="0"/>
      <p:bldP spid="50" grpId="0"/>
      <p:bldP spid="5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090239"/>
              </p:ext>
            </p:extLst>
          </p:nvPr>
        </p:nvGraphicFramePr>
        <p:xfrm>
          <a:off x="892133" y="3137803"/>
          <a:ext cx="4347688" cy="911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4615">
                  <a:extLst>
                    <a:ext uri="{9D8B030D-6E8A-4147-A177-3AD203B41FA5}">
                      <a16:colId xmlns:a16="http://schemas.microsoft.com/office/drawing/2014/main" val="1260712560"/>
                    </a:ext>
                  </a:extLst>
                </a:gridCol>
                <a:gridCol w="724614">
                  <a:extLst>
                    <a:ext uri="{9D8B030D-6E8A-4147-A177-3AD203B41FA5}">
                      <a16:colId xmlns:a16="http://schemas.microsoft.com/office/drawing/2014/main" val="3963370511"/>
                    </a:ext>
                  </a:extLst>
                </a:gridCol>
                <a:gridCol w="724615">
                  <a:extLst>
                    <a:ext uri="{9D8B030D-6E8A-4147-A177-3AD203B41FA5}">
                      <a16:colId xmlns:a16="http://schemas.microsoft.com/office/drawing/2014/main" val="2837009256"/>
                    </a:ext>
                  </a:extLst>
                </a:gridCol>
                <a:gridCol w="724615">
                  <a:extLst>
                    <a:ext uri="{9D8B030D-6E8A-4147-A177-3AD203B41FA5}">
                      <a16:colId xmlns:a16="http://schemas.microsoft.com/office/drawing/2014/main" val="3468401818"/>
                    </a:ext>
                  </a:extLst>
                </a:gridCol>
                <a:gridCol w="724614">
                  <a:extLst>
                    <a:ext uri="{9D8B030D-6E8A-4147-A177-3AD203B41FA5}">
                      <a16:colId xmlns:a16="http://schemas.microsoft.com/office/drawing/2014/main" val="2440603163"/>
                    </a:ext>
                  </a:extLst>
                </a:gridCol>
                <a:gridCol w="724615">
                  <a:extLst>
                    <a:ext uri="{9D8B030D-6E8A-4147-A177-3AD203B41FA5}">
                      <a16:colId xmlns:a16="http://schemas.microsoft.com/office/drawing/2014/main" val="1897257562"/>
                    </a:ext>
                  </a:extLst>
                </a:gridCol>
              </a:tblGrid>
              <a:tr h="455530"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625145"/>
                  </a:ext>
                </a:extLst>
              </a:tr>
              <a:tr h="455530"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941016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8155300"/>
              </p:ext>
            </p:extLst>
          </p:nvPr>
        </p:nvGraphicFramePr>
        <p:xfrm>
          <a:off x="5239821" y="3137803"/>
          <a:ext cx="2173844" cy="911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4615">
                  <a:extLst>
                    <a:ext uri="{9D8B030D-6E8A-4147-A177-3AD203B41FA5}">
                      <a16:colId xmlns:a16="http://schemas.microsoft.com/office/drawing/2014/main" val="1260712560"/>
                    </a:ext>
                  </a:extLst>
                </a:gridCol>
                <a:gridCol w="724614">
                  <a:extLst>
                    <a:ext uri="{9D8B030D-6E8A-4147-A177-3AD203B41FA5}">
                      <a16:colId xmlns:a16="http://schemas.microsoft.com/office/drawing/2014/main" val="3963370511"/>
                    </a:ext>
                  </a:extLst>
                </a:gridCol>
                <a:gridCol w="724615">
                  <a:extLst>
                    <a:ext uri="{9D8B030D-6E8A-4147-A177-3AD203B41FA5}">
                      <a16:colId xmlns:a16="http://schemas.microsoft.com/office/drawing/2014/main" val="2837009256"/>
                    </a:ext>
                  </a:extLst>
                </a:gridCol>
              </a:tblGrid>
              <a:tr h="455530"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625145"/>
                  </a:ext>
                </a:extLst>
              </a:tr>
              <a:tr h="455530"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941016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970128" y="971049"/>
                <a:ext cx="1301703" cy="8903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2800" b="0" i="0" smtClean="0"/>
                        <m:t>2</m:t>
                      </m:r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3</m:t>
                          </m:r>
                        </m:den>
                      </m:f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9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0128" y="971049"/>
                <a:ext cx="1301703" cy="89037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10595" y="409299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0</a:t>
            </a:r>
            <a:endParaRPr lang="en-GB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941584" y="410780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</a:t>
            </a:r>
            <a:endParaRPr lang="en-GB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081954" y="409299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2</a:t>
            </a:r>
            <a:endParaRPr lang="en-GB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7230762" y="409299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3</a:t>
            </a:r>
            <a:endParaRPr lang="en-GB" sz="28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372474"/>
              </p:ext>
            </p:extLst>
          </p:nvPr>
        </p:nvGraphicFramePr>
        <p:xfrm>
          <a:off x="892133" y="3137803"/>
          <a:ext cx="2173844" cy="911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538">
                  <a:extLst>
                    <a:ext uri="{9D8B030D-6E8A-4147-A177-3AD203B41FA5}">
                      <a16:colId xmlns:a16="http://schemas.microsoft.com/office/drawing/2014/main" val="1260712560"/>
                    </a:ext>
                  </a:extLst>
                </a:gridCol>
                <a:gridCol w="241539">
                  <a:extLst>
                    <a:ext uri="{9D8B030D-6E8A-4147-A177-3AD203B41FA5}">
                      <a16:colId xmlns:a16="http://schemas.microsoft.com/office/drawing/2014/main" val="639906376"/>
                    </a:ext>
                  </a:extLst>
                </a:gridCol>
                <a:gridCol w="241538">
                  <a:extLst>
                    <a:ext uri="{9D8B030D-6E8A-4147-A177-3AD203B41FA5}">
                      <a16:colId xmlns:a16="http://schemas.microsoft.com/office/drawing/2014/main" val="1087248419"/>
                    </a:ext>
                  </a:extLst>
                </a:gridCol>
                <a:gridCol w="241538">
                  <a:extLst>
                    <a:ext uri="{9D8B030D-6E8A-4147-A177-3AD203B41FA5}">
                      <a16:colId xmlns:a16="http://schemas.microsoft.com/office/drawing/2014/main" val="3963370511"/>
                    </a:ext>
                  </a:extLst>
                </a:gridCol>
                <a:gridCol w="241538">
                  <a:extLst>
                    <a:ext uri="{9D8B030D-6E8A-4147-A177-3AD203B41FA5}">
                      <a16:colId xmlns:a16="http://schemas.microsoft.com/office/drawing/2014/main" val="4058584947"/>
                    </a:ext>
                  </a:extLst>
                </a:gridCol>
                <a:gridCol w="241538">
                  <a:extLst>
                    <a:ext uri="{9D8B030D-6E8A-4147-A177-3AD203B41FA5}">
                      <a16:colId xmlns:a16="http://schemas.microsoft.com/office/drawing/2014/main" val="2720982773"/>
                    </a:ext>
                  </a:extLst>
                </a:gridCol>
                <a:gridCol w="241538">
                  <a:extLst>
                    <a:ext uri="{9D8B030D-6E8A-4147-A177-3AD203B41FA5}">
                      <a16:colId xmlns:a16="http://schemas.microsoft.com/office/drawing/2014/main" val="2837009256"/>
                    </a:ext>
                  </a:extLst>
                </a:gridCol>
                <a:gridCol w="241539">
                  <a:extLst>
                    <a:ext uri="{9D8B030D-6E8A-4147-A177-3AD203B41FA5}">
                      <a16:colId xmlns:a16="http://schemas.microsoft.com/office/drawing/2014/main" val="2519388853"/>
                    </a:ext>
                  </a:extLst>
                </a:gridCol>
                <a:gridCol w="241538">
                  <a:extLst>
                    <a:ext uri="{9D8B030D-6E8A-4147-A177-3AD203B41FA5}">
                      <a16:colId xmlns:a16="http://schemas.microsoft.com/office/drawing/2014/main" val="1312923664"/>
                    </a:ext>
                  </a:extLst>
                </a:gridCol>
              </a:tblGrid>
              <a:tr h="455530"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625145"/>
                  </a:ext>
                </a:extLst>
              </a:tr>
              <a:tr h="455530"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941016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935646"/>
              </p:ext>
            </p:extLst>
          </p:nvPr>
        </p:nvGraphicFramePr>
        <p:xfrm>
          <a:off x="3065977" y="3136936"/>
          <a:ext cx="2173844" cy="911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538">
                  <a:extLst>
                    <a:ext uri="{9D8B030D-6E8A-4147-A177-3AD203B41FA5}">
                      <a16:colId xmlns:a16="http://schemas.microsoft.com/office/drawing/2014/main" val="1260712560"/>
                    </a:ext>
                  </a:extLst>
                </a:gridCol>
                <a:gridCol w="241539">
                  <a:extLst>
                    <a:ext uri="{9D8B030D-6E8A-4147-A177-3AD203B41FA5}">
                      <a16:colId xmlns:a16="http://schemas.microsoft.com/office/drawing/2014/main" val="639906376"/>
                    </a:ext>
                  </a:extLst>
                </a:gridCol>
                <a:gridCol w="241538">
                  <a:extLst>
                    <a:ext uri="{9D8B030D-6E8A-4147-A177-3AD203B41FA5}">
                      <a16:colId xmlns:a16="http://schemas.microsoft.com/office/drawing/2014/main" val="1087248419"/>
                    </a:ext>
                  </a:extLst>
                </a:gridCol>
                <a:gridCol w="241538">
                  <a:extLst>
                    <a:ext uri="{9D8B030D-6E8A-4147-A177-3AD203B41FA5}">
                      <a16:colId xmlns:a16="http://schemas.microsoft.com/office/drawing/2014/main" val="3963370511"/>
                    </a:ext>
                  </a:extLst>
                </a:gridCol>
                <a:gridCol w="241538">
                  <a:extLst>
                    <a:ext uri="{9D8B030D-6E8A-4147-A177-3AD203B41FA5}">
                      <a16:colId xmlns:a16="http://schemas.microsoft.com/office/drawing/2014/main" val="4058584947"/>
                    </a:ext>
                  </a:extLst>
                </a:gridCol>
                <a:gridCol w="241538">
                  <a:extLst>
                    <a:ext uri="{9D8B030D-6E8A-4147-A177-3AD203B41FA5}">
                      <a16:colId xmlns:a16="http://schemas.microsoft.com/office/drawing/2014/main" val="2720982773"/>
                    </a:ext>
                  </a:extLst>
                </a:gridCol>
                <a:gridCol w="241538">
                  <a:extLst>
                    <a:ext uri="{9D8B030D-6E8A-4147-A177-3AD203B41FA5}">
                      <a16:colId xmlns:a16="http://schemas.microsoft.com/office/drawing/2014/main" val="2837009256"/>
                    </a:ext>
                  </a:extLst>
                </a:gridCol>
                <a:gridCol w="241539">
                  <a:extLst>
                    <a:ext uri="{9D8B030D-6E8A-4147-A177-3AD203B41FA5}">
                      <a16:colId xmlns:a16="http://schemas.microsoft.com/office/drawing/2014/main" val="2519388853"/>
                    </a:ext>
                  </a:extLst>
                </a:gridCol>
                <a:gridCol w="241538">
                  <a:extLst>
                    <a:ext uri="{9D8B030D-6E8A-4147-A177-3AD203B41FA5}">
                      <a16:colId xmlns:a16="http://schemas.microsoft.com/office/drawing/2014/main" val="1312923664"/>
                    </a:ext>
                  </a:extLst>
                </a:gridCol>
              </a:tblGrid>
              <a:tr h="455530"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625145"/>
                  </a:ext>
                </a:extLst>
              </a:tr>
              <a:tr h="455530"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941016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97120"/>
              </p:ext>
            </p:extLst>
          </p:nvPr>
        </p:nvGraphicFramePr>
        <p:xfrm>
          <a:off x="5239821" y="3136936"/>
          <a:ext cx="2173844" cy="911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538">
                  <a:extLst>
                    <a:ext uri="{9D8B030D-6E8A-4147-A177-3AD203B41FA5}">
                      <a16:colId xmlns:a16="http://schemas.microsoft.com/office/drawing/2014/main" val="1260712560"/>
                    </a:ext>
                  </a:extLst>
                </a:gridCol>
                <a:gridCol w="241539">
                  <a:extLst>
                    <a:ext uri="{9D8B030D-6E8A-4147-A177-3AD203B41FA5}">
                      <a16:colId xmlns:a16="http://schemas.microsoft.com/office/drawing/2014/main" val="639906376"/>
                    </a:ext>
                  </a:extLst>
                </a:gridCol>
                <a:gridCol w="241538">
                  <a:extLst>
                    <a:ext uri="{9D8B030D-6E8A-4147-A177-3AD203B41FA5}">
                      <a16:colId xmlns:a16="http://schemas.microsoft.com/office/drawing/2014/main" val="1087248419"/>
                    </a:ext>
                  </a:extLst>
                </a:gridCol>
                <a:gridCol w="241538">
                  <a:extLst>
                    <a:ext uri="{9D8B030D-6E8A-4147-A177-3AD203B41FA5}">
                      <a16:colId xmlns:a16="http://schemas.microsoft.com/office/drawing/2014/main" val="3963370511"/>
                    </a:ext>
                  </a:extLst>
                </a:gridCol>
                <a:gridCol w="241538">
                  <a:extLst>
                    <a:ext uri="{9D8B030D-6E8A-4147-A177-3AD203B41FA5}">
                      <a16:colId xmlns:a16="http://schemas.microsoft.com/office/drawing/2014/main" val="4058584947"/>
                    </a:ext>
                  </a:extLst>
                </a:gridCol>
                <a:gridCol w="241538">
                  <a:extLst>
                    <a:ext uri="{9D8B030D-6E8A-4147-A177-3AD203B41FA5}">
                      <a16:colId xmlns:a16="http://schemas.microsoft.com/office/drawing/2014/main" val="2720982773"/>
                    </a:ext>
                  </a:extLst>
                </a:gridCol>
                <a:gridCol w="241538">
                  <a:extLst>
                    <a:ext uri="{9D8B030D-6E8A-4147-A177-3AD203B41FA5}">
                      <a16:colId xmlns:a16="http://schemas.microsoft.com/office/drawing/2014/main" val="2837009256"/>
                    </a:ext>
                  </a:extLst>
                </a:gridCol>
                <a:gridCol w="241539">
                  <a:extLst>
                    <a:ext uri="{9D8B030D-6E8A-4147-A177-3AD203B41FA5}">
                      <a16:colId xmlns:a16="http://schemas.microsoft.com/office/drawing/2014/main" val="2519388853"/>
                    </a:ext>
                  </a:extLst>
                </a:gridCol>
                <a:gridCol w="241538">
                  <a:extLst>
                    <a:ext uri="{9D8B030D-6E8A-4147-A177-3AD203B41FA5}">
                      <a16:colId xmlns:a16="http://schemas.microsoft.com/office/drawing/2014/main" val="1312923664"/>
                    </a:ext>
                  </a:extLst>
                </a:gridCol>
              </a:tblGrid>
              <a:tr h="455530"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625145"/>
                  </a:ext>
                </a:extLst>
              </a:tr>
              <a:tr h="455530"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106318" marR="106318" marT="53158" marB="5315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941016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6256895" y="4194182"/>
                <a:ext cx="691728" cy="8903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2800"/>
                        <m:t>2</m:t>
                      </m:r>
                      <m:f>
                        <m:fPr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/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/>
                            <m:t>3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6895" y="4194182"/>
                <a:ext cx="691728" cy="89037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2370499" y="4107807"/>
                <a:ext cx="449162" cy="8870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9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0499" y="4107807"/>
                <a:ext cx="449162" cy="88703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975182" y="2952850"/>
            <a:ext cx="6255580" cy="391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7" name="Rectangle 16"/>
          <p:cNvSpPr/>
          <p:nvPr/>
        </p:nvSpPr>
        <p:spPr>
          <a:xfrm>
            <a:off x="1067143" y="3802424"/>
            <a:ext cx="6255580" cy="391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2590270" y="3885469"/>
            <a:ext cx="0" cy="28395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6690203" y="3885469"/>
            <a:ext cx="0" cy="28395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472926" y="2152315"/>
            <a:ext cx="668005" cy="1128189"/>
            <a:chOff x="1462308" y="800125"/>
            <a:chExt cx="3051839" cy="1791260"/>
          </a:xfrm>
        </p:grpSpPr>
        <p:sp>
          <p:nvSpPr>
            <p:cNvPr id="21" name="Left Bracket 20"/>
            <p:cNvSpPr/>
            <p:nvPr/>
          </p:nvSpPr>
          <p:spPr>
            <a:xfrm rot="16200000" flipH="1" flipV="1">
              <a:off x="2761507" y="1181181"/>
              <a:ext cx="647099" cy="2173309"/>
            </a:xfrm>
            <a:prstGeom prst="leftBracket">
              <a:avLst>
                <a:gd name="adj" fmla="val 215042"/>
              </a:avLst>
            </a:prstGeom>
            <a:noFill/>
            <a:ln w="38100"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1462308" y="800125"/>
                  <a:ext cx="3051839" cy="11316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box>
                          <m:box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r>
                              <m:rPr>
                                <m:brk m:alnAt="63"/>
                              </m:rPr>
                              <a:rPr lang="en-US" sz="28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GB" sz="28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n-GB" sz="280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m:rPr>
                                    <m:nor/>
                                  </m:rPr>
                                  <a:rPr lang="en-GB" sz="2800" b="0" i="0" smtClean="0">
                                    <a:solidFill>
                                      <a:srgbClr val="00B050"/>
                                    </a:solidFill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m:rPr>
                                    <m:nor/>
                                  </m:rPr>
                                  <a:rPr lang="en-GB" sz="2800" b="0" i="0" smtClean="0">
                                    <a:solidFill>
                                      <a:srgbClr val="00B050"/>
                                    </a:solidFill>
                                  </a:rPr>
                                  <m:t>9</m:t>
                                </m:r>
                              </m:den>
                            </m:f>
                          </m:e>
                        </m:box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2308" y="800125"/>
                  <a:ext cx="3051839" cy="1131669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" name="Group 22"/>
          <p:cNvGrpSpPr/>
          <p:nvPr/>
        </p:nvGrpSpPr>
        <p:grpSpPr>
          <a:xfrm>
            <a:off x="3078869" y="2278878"/>
            <a:ext cx="2160951" cy="1001626"/>
            <a:chOff x="1998403" y="1189621"/>
            <a:chExt cx="2173309" cy="1428670"/>
          </a:xfrm>
        </p:grpSpPr>
        <p:sp>
          <p:nvSpPr>
            <p:cNvPr id="24" name="Left Bracket 23"/>
            <p:cNvSpPr/>
            <p:nvPr/>
          </p:nvSpPr>
          <p:spPr>
            <a:xfrm rot="16200000" flipH="1" flipV="1">
              <a:off x="2748055" y="1194634"/>
              <a:ext cx="674005" cy="2173309"/>
            </a:xfrm>
            <a:prstGeom prst="leftBracket">
              <a:avLst>
                <a:gd name="adj" fmla="val 215042"/>
              </a:avLst>
            </a:prstGeom>
            <a:noFill/>
            <a:ln w="38100"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2795964" y="1189621"/>
                  <a:ext cx="784690" cy="7462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r>
                            <m:rPr>
                              <m:brk m:alnAt="63"/>
                            </m:rPr>
                            <a:rPr lang="en-US" sz="28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e>
                      </m:box>
                    </m:oMath>
                  </a14:m>
                  <a:r>
                    <a:rPr lang="en-GB" sz="2800" dirty="0"/>
                    <a:t> </a:t>
                  </a:r>
                  <a:r>
                    <a:rPr lang="en-GB" sz="2800" dirty="0">
                      <a:solidFill>
                        <a:srgbClr val="00B050"/>
                      </a:solidFill>
                    </a:rPr>
                    <a:t>1</a:t>
                  </a:r>
                  <a:r>
                    <a:rPr lang="en-GB" sz="2800" dirty="0"/>
                    <a:t> </a:t>
                  </a:r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95964" y="1189621"/>
                  <a:ext cx="784690" cy="746295"/>
                </a:xfrm>
                <a:prstGeom prst="rect">
                  <a:avLst/>
                </a:prstGeom>
                <a:blipFill>
                  <a:blip r:embed="rId9"/>
                  <a:stretch>
                    <a:fillRect t="-11628" b="-3255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6" name="Group 25"/>
          <p:cNvGrpSpPr/>
          <p:nvPr/>
        </p:nvGrpSpPr>
        <p:grpSpPr>
          <a:xfrm>
            <a:off x="5246268" y="2023217"/>
            <a:ext cx="1443936" cy="1257286"/>
            <a:chOff x="1998404" y="871724"/>
            <a:chExt cx="2173309" cy="1793331"/>
          </a:xfrm>
        </p:grpSpPr>
        <p:sp>
          <p:nvSpPr>
            <p:cNvPr id="27" name="Left Bracket 26"/>
            <p:cNvSpPr/>
            <p:nvPr/>
          </p:nvSpPr>
          <p:spPr>
            <a:xfrm rot="16200000" flipH="1" flipV="1">
              <a:off x="2724675" y="1218016"/>
              <a:ext cx="720768" cy="2173309"/>
            </a:xfrm>
            <a:prstGeom prst="leftBracket">
              <a:avLst>
                <a:gd name="adj" fmla="val 215042"/>
              </a:avLst>
            </a:prstGeom>
            <a:noFill/>
            <a:ln w="38100"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2459002" y="871724"/>
                  <a:ext cx="828152" cy="1097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r>
                            <m:rPr>
                              <m:nor/>
                              <m:brk m:alnAt="63"/>
                            </m:rPr>
                            <a:rPr lang="en-US" sz="2800" b="0" i="0" smtClean="0">
                              <a:solidFill>
                                <a:srgbClr val="00B050"/>
                              </a:solidFill>
                            </a:rPr>
                            <m:t>+</m:t>
                          </m:r>
                        </m:e>
                      </m:box>
                      <m:f>
                        <m:fPr>
                          <m:ctrlPr>
                            <a:rPr lang="en-GB" sz="28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rgbClr val="00B050"/>
                              </a:solidFill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rgbClr val="00B050"/>
                              </a:solidFill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GB" sz="2800" dirty="0"/>
                    <a:t> </a:t>
                  </a: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59002" y="871724"/>
                  <a:ext cx="828152" cy="1097220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6263011" y="4194310"/>
                <a:ext cx="691728" cy="8902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2800"/>
                        <m:t>2</m:t>
                      </m:r>
                      <m:f>
                        <m:fPr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9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3011" y="4194310"/>
                <a:ext cx="691728" cy="89024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2915111" y="5215707"/>
                <a:ext cx="1669110" cy="8903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rgbClr val="00B050"/>
                              </a:solidFill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rgbClr val="00B050"/>
                              </a:solidFill>
                            </a:rPr>
                            <m:t>9</m:t>
                          </m:r>
                        </m:den>
                      </m:f>
                      <m:r>
                        <a:rPr lang="en-GB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28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rgbClr val="00B050"/>
                              </a:solidFill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rgbClr val="00B050"/>
                              </a:solidFill>
                            </a:rPr>
                            <m:t>9</m:t>
                          </m:r>
                        </m:den>
                      </m:f>
                      <m:r>
                        <a:rPr lang="en-GB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GB" sz="2800" b="0" i="0" smtClean="0">
                          <a:solidFill>
                            <a:srgbClr val="00B050"/>
                          </a:solidFill>
                        </a:rPr>
                        <m:t>1</m:t>
                      </m:r>
                    </m:oMath>
                  </m:oMathPara>
                </a14:m>
                <a:endParaRPr lang="en-GB" sz="28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111" y="5215707"/>
                <a:ext cx="1669110" cy="89037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519724" y="5265792"/>
                <a:ext cx="959430" cy="7693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800" b="0" i="0" dirty="0" smtClean="0">
                        <a:solidFill>
                          <a:srgbClr val="00B050"/>
                        </a:solidFill>
                      </a:rPr>
                      <m:t>1</m:t>
                    </m:r>
                    <m:f>
                      <m:fPr>
                        <m:ctrlPr>
                          <a:rPr lang="en-GB" sz="2800" b="0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rgbClr val="00B050"/>
                            </a:solidFill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rgbClr val="00B050"/>
                            </a:solidFill>
                          </a:rPr>
                          <m:t>9</m:t>
                        </m:r>
                      </m:den>
                    </m:f>
                  </m:oMath>
                </a14:m>
                <a:endParaRPr lang="en-GB" sz="28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9724" y="5265792"/>
                <a:ext cx="959430" cy="76937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200989" y="1002177"/>
                <a:ext cx="959430" cy="7693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800" b="0" i="0" dirty="0" smtClean="0">
                        <a:solidFill>
                          <a:schemeClr val="accent1"/>
                        </a:solidFill>
                      </a:rPr>
                      <m:t>1</m:t>
                    </m:r>
                    <m:f>
                      <m:fPr>
                        <m:ctrlPr>
                          <a:rPr lang="en-GB" sz="2800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/>
                            </a:solidFill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accent1"/>
                            </a:solidFill>
                          </a:rPr>
                          <m:t>9</m:t>
                        </m:r>
                      </m:den>
                    </m:f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0989" y="1002177"/>
                <a:ext cx="959430" cy="76937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4" name="Picture 33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413665" y="412609"/>
            <a:ext cx="747045" cy="747045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5716509" y="57291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99193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5" grpId="0"/>
      <p:bldP spid="29" grpId="0"/>
      <p:bldP spid="30" grpId="0"/>
      <p:bldP spid="31" grpId="0"/>
      <p:bldP spid="32" grpId="0"/>
      <p:bldP spid="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|7.6|1.8|3.7|10.6|9.1|4.3|8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9|15.7|1.1|4.6|1.3|6.7|4.2|8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|13.2|3.7|5.3|19.9|7.3|5.8|14.1|12.3|9|2.4|3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3|0.5|6.6|5|0.6|3|4.2|4.2|2.1|4.8|3.5|2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2.6|3.6|3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8|7.4|3.6|6|2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5|2.8|15.7|14.3|0.7|14.9|13.4|4.2|5.1|9.5|11.8|10.6|1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2.7|3.2|14.7|2.7|4.7|1.5|3.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3|3.9|3.2|3.1|9.6|6|3|2.4|3.4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  <ds:schemaRef ds:uri="http://purl.org/dc/elements/1.1/"/>
    <ds:schemaRef ds:uri="http://purl.org/dc/dcmitype/"/>
    <ds:schemaRef ds:uri="cee99ee9-287b-4f9a-957c-ba5ae7375c9a"/>
    <ds:schemaRef ds:uri="522d4c35-b548-4432-90ae-af4376e1c4b4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78B861AC-F331-4C20-A9A3-8749FB9C88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3117</TotalTime>
  <Words>156</Words>
  <Application>Microsoft Office PowerPoint</Application>
  <PresentationFormat>On-screen Show (4:3)</PresentationFormat>
  <Paragraphs>123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1 - 3 on the 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4 - 6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Anna McArdle</cp:lastModifiedBy>
  <cp:revision>258</cp:revision>
  <dcterms:created xsi:type="dcterms:W3CDTF">2019-07-05T11:02:13Z</dcterms:created>
  <dcterms:modified xsi:type="dcterms:W3CDTF">2021-02-21T17:40:48Z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