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4"/>
  </p:notesMasterIdLst>
  <p:sldIdLst>
    <p:sldId id="296" r:id="rId11"/>
    <p:sldId id="297" r:id="rId12"/>
    <p:sldId id="298" r:id="rId13"/>
    <p:sldId id="326" r:id="rId14"/>
    <p:sldId id="299" r:id="rId15"/>
    <p:sldId id="300" r:id="rId16"/>
    <p:sldId id="324" r:id="rId17"/>
    <p:sldId id="301" r:id="rId18"/>
    <p:sldId id="329" r:id="rId19"/>
    <p:sldId id="333" r:id="rId20"/>
    <p:sldId id="330" r:id="rId21"/>
    <p:sldId id="334" r:id="rId22"/>
    <p:sldId id="316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63" userDrawn="1">
          <p15:clr>
            <a:srgbClr val="A4A3A4"/>
          </p15:clr>
        </p15:guide>
        <p15:guide id="2" pos="25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26" autoAdjust="0"/>
    <p:restoredTop sz="94694"/>
  </p:normalViewPr>
  <p:slideViewPr>
    <p:cSldViewPr snapToGrid="0" snapToObjects="1">
      <p:cViewPr varScale="1">
        <p:scale>
          <a:sx n="88" d="100"/>
          <a:sy n="88" d="100"/>
        </p:scale>
        <p:origin x="1310" y="62"/>
      </p:cViewPr>
      <p:guideLst>
        <p:guide orient="horz" pos="2863"/>
        <p:guide pos="25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theme" Target="theme/theme1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mes Clegg" userId="c6df1435-7a36-4b38-be4d-16e68e91152f" providerId="ADAL" clId="{EC71916A-4E22-4F8E-A44C-584D02CED1CB}"/>
    <pc:docChg chg="custSel modSld">
      <pc:chgData name="James Clegg" userId="c6df1435-7a36-4b38-be4d-16e68e91152f" providerId="ADAL" clId="{EC71916A-4E22-4F8E-A44C-584D02CED1CB}" dt="2021-02-02T19:30:57.277" v="10"/>
      <pc:docMkLst>
        <pc:docMk/>
      </pc:docMkLst>
      <pc:sldChg chg="modTransition">
        <pc:chgData name="James Clegg" userId="c6df1435-7a36-4b38-be4d-16e68e91152f" providerId="ADAL" clId="{EC71916A-4E22-4F8E-A44C-584D02CED1CB}" dt="2021-02-02T19:30:57.277" v="10"/>
        <pc:sldMkLst>
          <pc:docMk/>
          <pc:sldMk cId="3463639803" sldId="296"/>
        </pc:sldMkLst>
      </pc:sldChg>
      <pc:sldChg chg="modTransition">
        <pc:chgData name="James Clegg" userId="c6df1435-7a36-4b38-be4d-16e68e91152f" providerId="ADAL" clId="{EC71916A-4E22-4F8E-A44C-584D02CED1CB}" dt="2021-02-02T19:30:57.277" v="10"/>
        <pc:sldMkLst>
          <pc:docMk/>
          <pc:sldMk cId="861935487" sldId="297"/>
        </pc:sldMkLst>
      </pc:sldChg>
      <pc:sldChg chg="delSp modTransition delAnim">
        <pc:chgData name="James Clegg" userId="c6df1435-7a36-4b38-be4d-16e68e91152f" providerId="ADAL" clId="{EC71916A-4E22-4F8E-A44C-584D02CED1CB}" dt="2021-02-02T19:30:57.277" v="10"/>
        <pc:sldMkLst>
          <pc:docMk/>
          <pc:sldMk cId="4128357408" sldId="298"/>
        </pc:sldMkLst>
        <pc:picChg chg="del">
          <ac:chgData name="James Clegg" userId="c6df1435-7a36-4b38-be4d-16e68e91152f" providerId="ADAL" clId="{EC71916A-4E22-4F8E-A44C-584D02CED1CB}" dt="2021-02-02T19:30:28.018" v="0" actId="478"/>
          <ac:picMkLst>
            <pc:docMk/>
            <pc:sldMk cId="4128357408" sldId="298"/>
            <ac:picMk id="7" creationId="{00000000-0000-0000-0000-000000000000}"/>
          </ac:picMkLst>
        </pc:picChg>
      </pc:sldChg>
      <pc:sldChg chg="modTransition">
        <pc:chgData name="James Clegg" userId="c6df1435-7a36-4b38-be4d-16e68e91152f" providerId="ADAL" clId="{EC71916A-4E22-4F8E-A44C-584D02CED1CB}" dt="2021-02-02T19:30:57.277" v="10"/>
        <pc:sldMkLst>
          <pc:docMk/>
          <pc:sldMk cId="895466786" sldId="299"/>
        </pc:sldMkLst>
      </pc:sldChg>
      <pc:sldChg chg="delSp modTransition delAnim">
        <pc:chgData name="James Clegg" userId="c6df1435-7a36-4b38-be4d-16e68e91152f" providerId="ADAL" clId="{EC71916A-4E22-4F8E-A44C-584D02CED1CB}" dt="2021-02-02T19:30:57.277" v="10"/>
        <pc:sldMkLst>
          <pc:docMk/>
          <pc:sldMk cId="3939627984" sldId="300"/>
        </pc:sldMkLst>
        <pc:picChg chg="del">
          <ac:chgData name="James Clegg" userId="c6df1435-7a36-4b38-be4d-16e68e91152f" providerId="ADAL" clId="{EC71916A-4E22-4F8E-A44C-584D02CED1CB}" dt="2021-02-02T19:30:33.254" v="2" actId="478"/>
          <ac:picMkLst>
            <pc:docMk/>
            <pc:sldMk cId="3939627984" sldId="300"/>
            <ac:picMk id="21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EC71916A-4E22-4F8E-A44C-584D02CED1CB}" dt="2021-02-02T19:30:57.277" v="10"/>
        <pc:sldMkLst>
          <pc:docMk/>
          <pc:sldMk cId="3782242679" sldId="301"/>
        </pc:sldMkLst>
        <pc:picChg chg="del">
          <ac:chgData name="James Clegg" userId="c6df1435-7a36-4b38-be4d-16e68e91152f" providerId="ADAL" clId="{EC71916A-4E22-4F8E-A44C-584D02CED1CB}" dt="2021-02-02T19:30:37.898" v="4" actId="478"/>
          <ac:picMkLst>
            <pc:docMk/>
            <pc:sldMk cId="3782242679" sldId="301"/>
            <ac:picMk id="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EC71916A-4E22-4F8E-A44C-584D02CED1CB}" dt="2021-02-02T19:30:57.277" v="10"/>
        <pc:sldMkLst>
          <pc:docMk/>
          <pc:sldMk cId="2204921505" sldId="316"/>
        </pc:sldMkLst>
        <pc:picChg chg="del">
          <ac:chgData name="James Clegg" userId="c6df1435-7a36-4b38-be4d-16e68e91152f" providerId="ADAL" clId="{EC71916A-4E22-4F8E-A44C-584D02CED1CB}" dt="2021-02-02T19:30:51.270" v="9" actId="478"/>
          <ac:picMkLst>
            <pc:docMk/>
            <pc:sldMk cId="2204921505" sldId="316"/>
            <ac:picMk id="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EC71916A-4E22-4F8E-A44C-584D02CED1CB}" dt="2021-02-02T19:30:57.277" v="10"/>
        <pc:sldMkLst>
          <pc:docMk/>
          <pc:sldMk cId="3779952490" sldId="324"/>
        </pc:sldMkLst>
        <pc:picChg chg="del">
          <ac:chgData name="James Clegg" userId="c6df1435-7a36-4b38-be4d-16e68e91152f" providerId="ADAL" clId="{EC71916A-4E22-4F8E-A44C-584D02CED1CB}" dt="2021-02-02T19:30:35.365" v="3" actId="478"/>
          <ac:picMkLst>
            <pc:docMk/>
            <pc:sldMk cId="3779952490" sldId="324"/>
            <ac:picMk id="6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EC71916A-4E22-4F8E-A44C-584D02CED1CB}" dt="2021-02-02T19:30:57.277" v="10"/>
        <pc:sldMkLst>
          <pc:docMk/>
          <pc:sldMk cId="3638576279" sldId="326"/>
        </pc:sldMkLst>
        <pc:picChg chg="del">
          <ac:chgData name="James Clegg" userId="c6df1435-7a36-4b38-be4d-16e68e91152f" providerId="ADAL" clId="{EC71916A-4E22-4F8E-A44C-584D02CED1CB}" dt="2021-02-02T19:30:30.425" v="1" actId="478"/>
          <ac:picMkLst>
            <pc:docMk/>
            <pc:sldMk cId="3638576279" sldId="326"/>
            <ac:picMk id="7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EC71916A-4E22-4F8E-A44C-584D02CED1CB}" dt="2021-02-02T19:30:57.277" v="10"/>
        <pc:sldMkLst>
          <pc:docMk/>
          <pc:sldMk cId="3596929608" sldId="329"/>
        </pc:sldMkLst>
        <pc:picChg chg="del">
          <ac:chgData name="James Clegg" userId="c6df1435-7a36-4b38-be4d-16e68e91152f" providerId="ADAL" clId="{EC71916A-4E22-4F8E-A44C-584D02CED1CB}" dt="2021-02-02T19:30:40.418" v="5" actId="478"/>
          <ac:picMkLst>
            <pc:docMk/>
            <pc:sldMk cId="3596929608" sldId="329"/>
            <ac:picMk id="5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EC71916A-4E22-4F8E-A44C-584D02CED1CB}" dt="2021-02-02T19:30:57.277" v="10"/>
        <pc:sldMkLst>
          <pc:docMk/>
          <pc:sldMk cId="2990971863" sldId="330"/>
        </pc:sldMkLst>
        <pc:picChg chg="del">
          <ac:chgData name="James Clegg" userId="c6df1435-7a36-4b38-be4d-16e68e91152f" providerId="ADAL" clId="{EC71916A-4E22-4F8E-A44C-584D02CED1CB}" dt="2021-02-02T19:30:45.866" v="7" actId="478"/>
          <ac:picMkLst>
            <pc:docMk/>
            <pc:sldMk cId="2990971863" sldId="330"/>
            <ac:picMk id="3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EC71916A-4E22-4F8E-A44C-584D02CED1CB}" dt="2021-02-02T19:30:57.277" v="10"/>
        <pc:sldMkLst>
          <pc:docMk/>
          <pc:sldMk cId="573238486" sldId="333"/>
        </pc:sldMkLst>
        <pc:picChg chg="del">
          <ac:chgData name="James Clegg" userId="c6df1435-7a36-4b38-be4d-16e68e91152f" providerId="ADAL" clId="{EC71916A-4E22-4F8E-A44C-584D02CED1CB}" dt="2021-02-02T19:30:43.115" v="6" actId="478"/>
          <ac:picMkLst>
            <pc:docMk/>
            <pc:sldMk cId="573238486" sldId="333"/>
            <ac:picMk id="7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EC71916A-4E22-4F8E-A44C-584D02CED1CB}" dt="2021-02-02T19:30:57.277" v="10"/>
        <pc:sldMkLst>
          <pc:docMk/>
          <pc:sldMk cId="1656969495" sldId="334"/>
        </pc:sldMkLst>
        <pc:picChg chg="del">
          <ac:chgData name="James Clegg" userId="c6df1435-7a36-4b38-be4d-16e68e91152f" providerId="ADAL" clId="{EC71916A-4E22-4F8E-A44C-584D02CED1CB}" dt="2021-02-02T19:30:48.575" v="8" actId="478"/>
          <ac:picMkLst>
            <pc:docMk/>
            <pc:sldMk cId="1656969495" sldId="334"/>
            <ac:picMk id="3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21/02/2021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21/02/2021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png"/><Relationship Id="rId13" Type="http://schemas.openxmlformats.org/officeDocument/2006/relationships/image" Target="../media/image55.png"/><Relationship Id="rId3" Type="http://schemas.openxmlformats.org/officeDocument/2006/relationships/image" Target="../media/image23.png"/><Relationship Id="rId7" Type="http://schemas.openxmlformats.org/officeDocument/2006/relationships/image" Target="../media/image49.png"/><Relationship Id="rId12" Type="http://schemas.openxmlformats.org/officeDocument/2006/relationships/image" Target="../media/image54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6" Type="http://schemas.openxmlformats.org/officeDocument/2006/relationships/image" Target="../media/image48.png"/><Relationship Id="rId11" Type="http://schemas.openxmlformats.org/officeDocument/2006/relationships/image" Target="../media/image53.png"/><Relationship Id="rId10" Type="http://schemas.openxmlformats.org/officeDocument/2006/relationships/image" Target="../media/image52.png"/><Relationship Id="rId9" Type="http://schemas.openxmlformats.org/officeDocument/2006/relationships/image" Target="../media/image51.png"/><Relationship Id="rId14" Type="http://schemas.openxmlformats.org/officeDocument/2006/relationships/image" Target="../media/image56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png"/><Relationship Id="rId7" Type="http://schemas.openxmlformats.org/officeDocument/2006/relationships/image" Target="../media/image59.png"/><Relationship Id="rId12" Type="http://schemas.openxmlformats.org/officeDocument/2006/relationships/image" Target="../media/image64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6" Type="http://schemas.openxmlformats.org/officeDocument/2006/relationships/image" Target="../media/image58.png"/><Relationship Id="rId11" Type="http://schemas.openxmlformats.org/officeDocument/2006/relationships/image" Target="../media/image63.png"/><Relationship Id="rId5" Type="http://schemas.openxmlformats.org/officeDocument/2006/relationships/image" Target="../media/image57.png"/><Relationship Id="rId10" Type="http://schemas.openxmlformats.org/officeDocument/2006/relationships/image" Target="../media/image62.png"/><Relationship Id="rId9" Type="http://schemas.openxmlformats.org/officeDocument/2006/relationships/image" Target="../media/image61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8.png"/><Relationship Id="rId13" Type="http://schemas.openxmlformats.org/officeDocument/2006/relationships/image" Target="../media/image14.png"/><Relationship Id="rId7" Type="http://schemas.openxmlformats.org/officeDocument/2006/relationships/image" Target="../media/image67.png"/><Relationship Id="rId12" Type="http://schemas.openxmlformats.org/officeDocument/2006/relationships/image" Target="../media/image72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Relationship Id="rId6" Type="http://schemas.openxmlformats.org/officeDocument/2006/relationships/image" Target="../media/image66.png"/><Relationship Id="rId11" Type="http://schemas.openxmlformats.org/officeDocument/2006/relationships/image" Target="../media/image71.png"/><Relationship Id="rId5" Type="http://schemas.openxmlformats.org/officeDocument/2006/relationships/image" Target="../media/image65.png"/><Relationship Id="rId10" Type="http://schemas.openxmlformats.org/officeDocument/2006/relationships/image" Target="../media/image70.png"/><Relationship Id="rId9" Type="http://schemas.openxmlformats.org/officeDocument/2006/relationships/image" Target="../media/image69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7" Type="http://schemas.openxmlformats.org/officeDocument/2006/relationships/image" Target="../media/image12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13" Type="http://schemas.openxmlformats.org/officeDocument/2006/relationships/image" Target="../media/image18.png"/><Relationship Id="rId7" Type="http://schemas.openxmlformats.org/officeDocument/2006/relationships/image" Target="../media/image11.png"/><Relationship Id="rId12" Type="http://schemas.openxmlformats.org/officeDocument/2006/relationships/image" Target="../media/image17.png"/><Relationship Id="rId17" Type="http://schemas.openxmlformats.org/officeDocument/2006/relationships/image" Target="../media/image22.png"/><Relationship Id="rId2" Type="http://schemas.openxmlformats.org/officeDocument/2006/relationships/slideLayout" Target="../slideLayouts/slideLayout4.xml"/><Relationship Id="rId16" Type="http://schemas.openxmlformats.org/officeDocument/2006/relationships/image" Target="../media/image21.png"/><Relationship Id="rId1" Type="http://schemas.openxmlformats.org/officeDocument/2006/relationships/tags" Target="../tags/tag1.xml"/><Relationship Id="rId6" Type="http://schemas.openxmlformats.org/officeDocument/2006/relationships/image" Target="../media/image10.png"/><Relationship Id="rId11" Type="http://schemas.openxmlformats.org/officeDocument/2006/relationships/image" Target="../media/image13.png"/><Relationship Id="rId5" Type="http://schemas.openxmlformats.org/officeDocument/2006/relationships/image" Target="../media/image9.png"/><Relationship Id="rId15" Type="http://schemas.openxmlformats.org/officeDocument/2006/relationships/image" Target="../media/image20.png"/><Relationship Id="rId10" Type="http://schemas.openxmlformats.org/officeDocument/2006/relationships/image" Target="../media/image16.png"/><Relationship Id="rId9" Type="http://schemas.openxmlformats.org/officeDocument/2006/relationships/image" Target="../media/image12.png"/><Relationship Id="rId14" Type="http://schemas.openxmlformats.org/officeDocument/2006/relationships/image" Target="../media/image19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0.png"/><Relationship Id="rId13" Type="http://schemas.openxmlformats.org/officeDocument/2006/relationships/image" Target="../media/image31.png"/><Relationship Id="rId7" Type="http://schemas.openxmlformats.org/officeDocument/2006/relationships/image" Target="../media/image26.png"/><Relationship Id="rId12" Type="http://schemas.openxmlformats.org/officeDocument/2006/relationships/image" Target="../media/image3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6" Type="http://schemas.openxmlformats.org/officeDocument/2006/relationships/image" Target="../media/image25.png"/><Relationship Id="rId11" Type="http://schemas.openxmlformats.org/officeDocument/2006/relationships/image" Target="../media/image29.png"/><Relationship Id="rId5" Type="http://schemas.openxmlformats.org/officeDocument/2006/relationships/image" Target="../media/image24.png"/><Relationship Id="rId15" Type="http://schemas.openxmlformats.org/officeDocument/2006/relationships/image" Target="../media/image33.png"/><Relationship Id="rId10" Type="http://schemas.openxmlformats.org/officeDocument/2006/relationships/image" Target="../media/image28.png"/><Relationship Id="rId9" Type="http://schemas.openxmlformats.org/officeDocument/2006/relationships/image" Target="../media/image14.png"/><Relationship Id="rId14" Type="http://schemas.openxmlformats.org/officeDocument/2006/relationships/image" Target="../media/image3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png"/><Relationship Id="rId13" Type="http://schemas.openxmlformats.org/officeDocument/2006/relationships/image" Target="../media/image41.png"/><Relationship Id="rId7" Type="http://schemas.openxmlformats.org/officeDocument/2006/relationships/image" Target="../media/image36.png"/><Relationship Id="rId12" Type="http://schemas.openxmlformats.org/officeDocument/2006/relationships/image" Target="../media/image14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6" Type="http://schemas.openxmlformats.org/officeDocument/2006/relationships/image" Target="../media/image35.png"/><Relationship Id="rId11" Type="http://schemas.openxmlformats.org/officeDocument/2006/relationships/image" Target="../media/image40.png"/><Relationship Id="rId5" Type="http://schemas.openxmlformats.org/officeDocument/2006/relationships/image" Target="../media/image34.png"/><Relationship Id="rId15" Type="http://schemas.openxmlformats.org/officeDocument/2006/relationships/image" Target="../media/image43.png"/><Relationship Id="rId10" Type="http://schemas.openxmlformats.org/officeDocument/2006/relationships/image" Target="../media/image39.png"/><Relationship Id="rId9" Type="http://schemas.openxmlformats.org/officeDocument/2006/relationships/image" Target="../media/image38.png"/><Relationship Id="rId14" Type="http://schemas.openxmlformats.org/officeDocument/2006/relationships/image" Target="../media/image4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7" Type="http://schemas.openxmlformats.org/officeDocument/2006/relationships/image" Target="../media/image45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6" Type="http://schemas.openxmlformats.org/officeDocument/2006/relationships/image" Target="../media/image23.png"/><Relationship Id="rId5" Type="http://schemas.openxmlformats.org/officeDocument/2006/relationships/image" Target="../media/image44.png"/><Relationship Id="rId10" Type="http://schemas.openxmlformats.org/officeDocument/2006/relationships/image" Target="../media/image47.png"/><Relationship Id="rId9" Type="http://schemas.openxmlformats.org/officeDocument/2006/relationships/image" Target="../media/image4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85308"/>
            <a:ext cx="5950212" cy="2487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6354" y="113982"/>
            <a:ext cx="1375243" cy="169592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448288" y="649784"/>
            <a:ext cx="3020213" cy="60394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1934390" y="703420"/>
            <a:ext cx="8208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M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448289" y="1638382"/>
            <a:ext cx="1916408" cy="60394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/>
          <p:cNvSpPr txBox="1"/>
          <p:nvPr/>
        </p:nvSpPr>
        <p:spPr>
          <a:xfrm>
            <a:off x="2004745" y="1685848"/>
            <a:ext cx="4957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angle 23"/>
              <p:cNvSpPr/>
              <p:nvPr/>
            </p:nvSpPr>
            <p:spPr>
              <a:xfrm>
                <a:off x="3785520" y="639684"/>
                <a:ext cx="354584" cy="6038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b="0" i="0" smtClean="0">
                              <a:solidFill>
                                <a:schemeClr val="tx1"/>
                              </a:solidFill>
                            </a:rPr>
                            <m:t>4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b="0" i="0" smtClean="0">
                              <a:solidFill>
                                <a:schemeClr val="tx1"/>
                              </a:solidFill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4" name="Rectangle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5520" y="639684"/>
                <a:ext cx="354584" cy="60388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6" name="Straight Arrow Connector 25"/>
          <p:cNvCxnSpPr>
            <a:cxnSpLocks/>
            <a:stCxn id="21" idx="3"/>
          </p:cNvCxnSpPr>
          <p:nvPr/>
        </p:nvCxnSpPr>
        <p:spPr>
          <a:xfrm>
            <a:off x="4364697" y="1940356"/>
            <a:ext cx="1103804" cy="0"/>
          </a:xfrm>
          <a:prstGeom prst="straightConnector1">
            <a:avLst/>
          </a:prstGeom>
          <a:ln w="381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/>
              <p:cNvSpPr/>
              <p:nvPr/>
            </p:nvSpPr>
            <p:spPr>
              <a:xfrm>
                <a:off x="4680797" y="1343510"/>
                <a:ext cx="471604" cy="60394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b="0" i="0" smtClean="0">
                              <a:solidFill>
                                <a:schemeClr val="tx1"/>
                              </a:solidFill>
                            </a:rPr>
                            <m:t>3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b="0" i="0" smtClean="0">
                              <a:solidFill>
                                <a:schemeClr val="tx1"/>
                              </a:solidFill>
                            </a:rPr>
                            <m:t>14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7" name="Rectangle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0797" y="1343510"/>
                <a:ext cx="471604" cy="60394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2541361" y="2260954"/>
                <a:ext cx="1815748" cy="7087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/>
                              <m:t>4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/>
                              <m:t>7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/>
                              <m:t>3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/>
                              <m:t>14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1361" y="2260954"/>
                <a:ext cx="1815748" cy="7087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/>
              <p:cNvSpPr/>
              <p:nvPr/>
            </p:nvSpPr>
            <p:spPr>
              <a:xfrm>
                <a:off x="4089872" y="3062720"/>
                <a:ext cx="710451" cy="7087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box>
                        <m:boxPr>
                          <m:ctrlPr>
                            <a:rPr lang="en-GB" sz="280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chemeClr val="tx1"/>
                                  </a:solidFill>
                                </a:rPr>
                                <m:t>5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chemeClr val="tx1"/>
                                  </a:solidFill>
                                </a:rPr>
                                <m:t>14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3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5" name="Rectangle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89872" y="3062720"/>
                <a:ext cx="710451" cy="70872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2367789" y="3041139"/>
                <a:ext cx="1979050" cy="7087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/>
                              <m:t>8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/>
                              <m:t>14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/>
                              <m:t>3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/>
                              <m:t>14</m:t>
                            </m:r>
                          </m:den>
                        </m:f>
                      </m:e>
                    </m:box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</a:t>
                </a: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7789" y="3041139"/>
                <a:ext cx="1979050" cy="70872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 28"/>
              <p:cNvSpPr/>
              <p:nvPr/>
            </p:nvSpPr>
            <p:spPr>
              <a:xfrm>
                <a:off x="3170691" y="1625165"/>
                <a:ext cx="471604" cy="60394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b="0" i="0" smtClean="0">
                              <a:solidFill>
                                <a:schemeClr val="tx1"/>
                              </a:solidFill>
                            </a:rPr>
                            <m:t>5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b="0" i="0" smtClean="0">
                              <a:solidFill>
                                <a:schemeClr val="tx1"/>
                              </a:solidFill>
                            </a:rPr>
                            <m:t>14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9" name="Rectangle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0691" y="1625165"/>
                <a:ext cx="471604" cy="603948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TextBox 29"/>
          <p:cNvSpPr txBox="1"/>
          <p:nvPr/>
        </p:nvSpPr>
        <p:spPr>
          <a:xfrm>
            <a:off x="601941" y="3992234"/>
            <a:ext cx="75255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For how long does Whitney read on Monday and Tuesday altogether?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angle 30"/>
              <p:cNvSpPr/>
              <p:nvPr/>
            </p:nvSpPr>
            <p:spPr>
              <a:xfrm>
                <a:off x="5294997" y="5152830"/>
                <a:ext cx="710451" cy="7087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box>
                        <m:boxPr>
                          <m:ctrlPr>
                            <a:rPr lang="en-GB" sz="28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13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14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36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1" name="Rectangle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4997" y="5152830"/>
                <a:ext cx="710451" cy="70872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3560074" y="4436834"/>
                <a:ext cx="1979050" cy="7087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/>
                              <m:t>4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/>
                              <m:t>7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/>
                              <m:t>5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/>
                              <m:t>14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0074" y="4436834"/>
                <a:ext cx="1979050" cy="708720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3560074" y="5144912"/>
                <a:ext cx="1979050" cy="7087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/>
                              <m:t>8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/>
                              <m:t>14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/>
                              <m:t>5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/>
                              <m:t>14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0074" y="5144912"/>
                <a:ext cx="1979050" cy="708720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TextBox 33"/>
          <p:cNvSpPr txBox="1"/>
          <p:nvPr/>
        </p:nvSpPr>
        <p:spPr>
          <a:xfrm>
            <a:off x="5913755" y="5263880"/>
            <a:ext cx="19046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</a:rPr>
              <a:t>of an hour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73238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/>
      <p:bldP spid="25" grpId="0"/>
      <p:bldP spid="28" grpId="0"/>
      <p:bldP spid="29" grpId="0"/>
      <p:bldP spid="30" grpId="0"/>
      <p:bldP spid="31" grpId="0"/>
      <p:bldP spid="32" grpId="0"/>
      <p:bldP spid="33" grpId="0"/>
      <p:bldP spid="3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8774192"/>
              </p:ext>
            </p:extLst>
          </p:nvPr>
        </p:nvGraphicFramePr>
        <p:xfrm>
          <a:off x="1349979" y="2960953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8000">
                  <a:extLst>
                    <a:ext uri="{9D8B030D-6E8A-4147-A177-3AD203B41FA5}">
                      <a16:colId xmlns:a16="http://schemas.microsoft.com/office/drawing/2014/main" val="1682473445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465581348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3655489462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150374211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912016813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794121768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963541514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513518948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1420475203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169141801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3677318818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7686701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01978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3164233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 flipH="1">
            <a:off x="6746457" y="3571468"/>
            <a:ext cx="3765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</a:t>
            </a:r>
            <a:endParaRPr lang="en-GB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1677686" y="3631628"/>
            <a:ext cx="5198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0</a:t>
            </a:r>
            <a:endParaRPr lang="en-GB" sz="2800" dirty="0"/>
          </a:p>
        </p:txBody>
      </p:sp>
      <p:sp>
        <p:nvSpPr>
          <p:cNvPr id="24" name="TextBox 23"/>
          <p:cNvSpPr txBox="1"/>
          <p:nvPr/>
        </p:nvSpPr>
        <p:spPr>
          <a:xfrm>
            <a:off x="625649" y="777406"/>
            <a:ext cx="67256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What is the difference between        and      ? 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/>
              <p:cNvSpPr/>
              <p:nvPr/>
            </p:nvSpPr>
            <p:spPr>
              <a:xfrm>
                <a:off x="5172403" y="724325"/>
                <a:ext cx="710451" cy="70609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box>
                        <m:boxPr>
                          <m:ctrlPr>
                            <a:rPr lang="en-GB" sz="280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chemeClr val="tx1"/>
                                  </a:solidFill>
                                </a:rPr>
                                <m:t>7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chemeClr val="tx1"/>
                                  </a:solidFill>
                                </a:rPr>
                                <m:t>10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3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5" name="Rectangle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72403" y="724325"/>
                <a:ext cx="710451" cy="70609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/>
              <p:cNvSpPr/>
              <p:nvPr/>
            </p:nvSpPr>
            <p:spPr>
              <a:xfrm>
                <a:off x="6443131" y="724324"/>
                <a:ext cx="527709" cy="7064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box>
                        <m:boxPr>
                          <m:ctrlPr>
                            <a:rPr lang="en-GB" sz="280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chemeClr val="tx1"/>
                                  </a:solidFill>
                                </a:rPr>
                                <m:t>1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chemeClr val="tx1"/>
                                  </a:solidFill>
                                </a:rPr>
                                <m:t>5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3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6" name="Rectangle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43131" y="724324"/>
                <a:ext cx="527709" cy="70647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/>
              <p:cNvSpPr/>
              <p:nvPr/>
            </p:nvSpPr>
            <p:spPr>
              <a:xfrm>
                <a:off x="6351759" y="1440088"/>
                <a:ext cx="710451" cy="70769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box>
                        <m:boxPr>
                          <m:ctrlPr>
                            <a:rPr lang="en-GB" sz="280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chemeClr val="accent2"/>
                                  </a:solidFill>
                                </a:rPr>
                                <m:t>2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chemeClr val="accent2"/>
                                  </a:solidFill>
                                </a:rPr>
                                <m:t>10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3600" dirty="0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27" name="Rectangle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51759" y="1440088"/>
                <a:ext cx="710451" cy="70769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/>
              <p:cNvSpPr/>
              <p:nvPr/>
            </p:nvSpPr>
            <p:spPr>
              <a:xfrm>
                <a:off x="5017705" y="2278374"/>
                <a:ext cx="710451" cy="70609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box>
                        <m:boxPr>
                          <m:ctrlPr>
                            <a:rPr lang="en-GB" sz="280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chemeClr val="tx1"/>
                                  </a:solidFill>
                                </a:rPr>
                                <m:t>7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chemeClr val="tx1"/>
                                  </a:solidFill>
                                </a:rPr>
                                <m:t>10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3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8" name="Rectangle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7705" y="2278374"/>
                <a:ext cx="710451" cy="706091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 28"/>
              <p:cNvSpPr/>
              <p:nvPr/>
            </p:nvSpPr>
            <p:spPr>
              <a:xfrm>
                <a:off x="2473391" y="2278373"/>
                <a:ext cx="710451" cy="70609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box>
                        <m:boxPr>
                          <m:ctrlPr>
                            <a:rPr lang="en-GB" sz="280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chemeClr val="tx1"/>
                                  </a:solidFill>
                                </a:rPr>
                                <m:t>2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chemeClr val="tx1"/>
                                  </a:solidFill>
                                </a:rPr>
                                <m:t>10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3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9" name="Rectangle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73391" y="2278373"/>
                <a:ext cx="710451" cy="706091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0" name="Straight Arrow Connector 29"/>
          <p:cNvCxnSpPr/>
          <p:nvPr/>
        </p:nvCxnSpPr>
        <p:spPr>
          <a:xfrm flipV="1">
            <a:off x="2908732" y="3105734"/>
            <a:ext cx="2488262" cy="3086"/>
          </a:xfrm>
          <a:prstGeom prst="straightConnector1">
            <a:avLst/>
          </a:prstGeom>
          <a:ln w="381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angle 30"/>
              <p:cNvSpPr/>
              <p:nvPr/>
            </p:nvSpPr>
            <p:spPr>
              <a:xfrm>
                <a:off x="3761524" y="3646494"/>
                <a:ext cx="710451" cy="70609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box>
                        <m:boxPr>
                          <m:ctrlPr>
                            <a:rPr lang="en-GB" sz="280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5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10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3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1" name="Rectangle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1524" y="3646494"/>
                <a:ext cx="710451" cy="706091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Rectangle 31"/>
              <p:cNvSpPr/>
              <p:nvPr/>
            </p:nvSpPr>
            <p:spPr>
              <a:xfrm>
                <a:off x="4590664" y="3644891"/>
                <a:ext cx="527709" cy="70769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box>
                        <m:boxPr>
                          <m:ctrlPr>
                            <a:rPr lang="en-GB" sz="280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1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2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3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2" name="Rectangle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90664" y="3644891"/>
                <a:ext cx="527709" cy="707694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4335461" y="3786242"/>
                <a:ext cx="57768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dirty="0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35461" y="3786242"/>
                <a:ext cx="577689" cy="52322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2990971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 tmFilter="0, 0; .2, .5; .8, .5; 1, 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8" dur="250" autoRev="1" fill="hold"/>
                                        <p:tgtEl>
                                          <p:spTgt spid="3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27" grpId="0"/>
      <p:bldP spid="28" grpId="0"/>
      <p:bldP spid="29" grpId="0"/>
      <p:bldP spid="31" grpId="0"/>
      <p:bldP spid="32" grpId="0"/>
      <p:bldP spid="3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7935739"/>
              </p:ext>
            </p:extLst>
          </p:nvPr>
        </p:nvGraphicFramePr>
        <p:xfrm>
          <a:off x="1394676" y="3560776"/>
          <a:ext cx="5643916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8000">
                  <a:extLst>
                    <a:ext uri="{9D8B030D-6E8A-4147-A177-3AD203B41FA5}">
                      <a16:colId xmlns:a16="http://schemas.microsoft.com/office/drawing/2014/main" val="1682473445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465581348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3655489462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150374211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912016813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794121768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963541514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513518948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1420475203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169141801"/>
                    </a:ext>
                  </a:extLst>
                </a:gridCol>
                <a:gridCol w="563916">
                  <a:extLst>
                    <a:ext uri="{9D8B030D-6E8A-4147-A177-3AD203B41FA5}">
                      <a16:colId xmlns:a16="http://schemas.microsoft.com/office/drawing/2014/main" val="7686701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01978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3164233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 flipH="1">
            <a:off x="6288634" y="4231192"/>
            <a:ext cx="3765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</a:t>
            </a:r>
            <a:endParaRPr lang="en-GB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1733040" y="4243224"/>
            <a:ext cx="5198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0</a:t>
            </a:r>
            <a:endParaRPr lang="en-GB" sz="2800" dirty="0"/>
          </a:p>
        </p:txBody>
      </p:sp>
      <p:sp>
        <p:nvSpPr>
          <p:cNvPr id="24" name="TextBox 23"/>
          <p:cNvSpPr txBox="1"/>
          <p:nvPr/>
        </p:nvSpPr>
        <p:spPr>
          <a:xfrm>
            <a:off x="842217" y="1221119"/>
            <a:ext cx="67256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What is the difference between       and      ? 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/>
              <p:cNvSpPr/>
              <p:nvPr/>
            </p:nvSpPr>
            <p:spPr>
              <a:xfrm>
                <a:off x="5388971" y="1168038"/>
                <a:ext cx="527709" cy="71275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box>
                        <m:boxPr>
                          <m:ctrlPr>
                            <a:rPr lang="en-GB" sz="280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chemeClr val="tx1"/>
                                  </a:solidFill>
                                </a:rPr>
                                <m:t>2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/>
                                <m:t>3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3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5" name="Rectangle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88971" y="1168038"/>
                <a:ext cx="527709" cy="71275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/>
              <p:cNvSpPr/>
              <p:nvPr/>
            </p:nvSpPr>
            <p:spPr>
              <a:xfrm>
                <a:off x="6510883" y="1174322"/>
                <a:ext cx="527709" cy="7064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box>
                        <m:boxPr>
                          <m:ctrlPr>
                            <a:rPr lang="en-GB" sz="280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chemeClr val="tx1"/>
                                  </a:solidFill>
                                </a:rPr>
                                <m:t>3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chemeClr val="tx1"/>
                                  </a:solidFill>
                                </a:rPr>
                                <m:t>9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3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6" name="Rectangle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10883" y="1174322"/>
                <a:ext cx="527709" cy="70647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/>
              <p:cNvSpPr/>
              <p:nvPr/>
            </p:nvSpPr>
            <p:spPr>
              <a:xfrm>
                <a:off x="3131878" y="4278392"/>
                <a:ext cx="527709" cy="71275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box>
                        <m:boxPr>
                          <m:ctrlPr>
                            <a:rPr lang="en-GB" sz="280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chemeClr val="tx1"/>
                                  </a:solidFill>
                                </a:rPr>
                                <m:t>3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chemeClr val="tx1"/>
                                  </a:solidFill>
                                </a:rPr>
                                <m:t>9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3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7" name="Rectangle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1878" y="4278392"/>
                <a:ext cx="527709" cy="71275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/>
              <p:cNvSpPr/>
              <p:nvPr/>
            </p:nvSpPr>
            <p:spPr>
              <a:xfrm>
                <a:off x="5388970" y="1941147"/>
                <a:ext cx="527709" cy="7126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box>
                        <m:boxPr>
                          <m:ctrlPr>
                            <a:rPr lang="en-GB" sz="280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chemeClr val="accent2"/>
                                  </a:solidFill>
                                </a:rPr>
                                <m:t>6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chemeClr val="accent2"/>
                                  </a:solidFill>
                                </a:rPr>
                                <m:t>9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3600" dirty="0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28" name="Rectangle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88970" y="1941147"/>
                <a:ext cx="527709" cy="712631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 28"/>
              <p:cNvSpPr/>
              <p:nvPr/>
            </p:nvSpPr>
            <p:spPr>
              <a:xfrm>
                <a:off x="4656287" y="4276819"/>
                <a:ext cx="527709" cy="7126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box>
                        <m:boxPr>
                          <m:ctrlPr>
                            <a:rPr lang="en-GB" sz="280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chemeClr val="tx1"/>
                                  </a:solidFill>
                                </a:rPr>
                                <m:t>6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chemeClr val="tx1"/>
                                  </a:solidFill>
                                </a:rPr>
                                <m:t>9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3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9" name="Rectangle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6287" y="4276819"/>
                <a:ext cx="527709" cy="712631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0" name="Straight Arrow Connector 29"/>
          <p:cNvCxnSpPr/>
          <p:nvPr/>
        </p:nvCxnSpPr>
        <p:spPr>
          <a:xfrm>
            <a:off x="3452482" y="3661900"/>
            <a:ext cx="1491723" cy="0"/>
          </a:xfrm>
          <a:prstGeom prst="straightConnector1">
            <a:avLst/>
          </a:prstGeom>
          <a:ln w="381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angle 30"/>
              <p:cNvSpPr/>
              <p:nvPr/>
            </p:nvSpPr>
            <p:spPr>
              <a:xfrm>
                <a:off x="4510742" y="2799186"/>
                <a:ext cx="527709" cy="71102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box>
                        <m:boxPr>
                          <m:ctrlPr>
                            <a:rPr lang="en-GB" sz="280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1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3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3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1" name="Rectangle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10742" y="2799186"/>
                <a:ext cx="527709" cy="711028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Rectangle 31"/>
              <p:cNvSpPr/>
              <p:nvPr/>
            </p:nvSpPr>
            <p:spPr>
              <a:xfrm>
                <a:off x="3917076" y="2802520"/>
                <a:ext cx="527709" cy="70769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box>
                        <m:boxPr>
                          <m:ctrlPr>
                            <a:rPr lang="en-GB" sz="280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3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rgbClr val="0070C0"/>
                                  </a:solidFill>
                                </a:rPr>
                                <m:t>9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3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2" name="Rectangle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17076" y="2802520"/>
                <a:ext cx="527709" cy="707694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4262064" y="2920221"/>
                <a:ext cx="57768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dirty="0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2064" y="2920221"/>
                <a:ext cx="577689" cy="52322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6" name="Picture 25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397268" y="374743"/>
            <a:ext cx="747045" cy="747045"/>
          </a:xfrm>
          <a:prstGeom prst="rect">
            <a:avLst/>
          </a:prstGeom>
        </p:spPr>
      </p:pic>
      <p:sp>
        <p:nvSpPr>
          <p:cNvPr id="17" name="TextBox 26"/>
          <p:cNvSpPr txBox="1"/>
          <p:nvPr/>
        </p:nvSpPr>
        <p:spPr>
          <a:xfrm>
            <a:off x="5700112" y="502178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56969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  <p:bldP spid="29" grpId="0"/>
      <p:bldP spid="31" grpId="0"/>
      <p:bldP spid="32" grpId="0"/>
      <p:bldP spid="3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questions </a:t>
            </a: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5 - 7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22049215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562572"/>
            <a:ext cx="749747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1)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2)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3)  Complete the addition pyramid – a number is 	the sum of the two numbers below it.</a:t>
            </a: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174418" y="458385"/>
                <a:ext cx="1995073" cy="7693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5</m:t>
                        </m:r>
                      </m:den>
                    </m:f>
                  </m:oMath>
                </a14:m>
                <a:r>
                  <a:rPr lang="en-GB" dirty="0"/>
                  <a:t> 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dirty="0" smtClean="0"/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dirty="0" smtClean="0"/>
                          <m:t>5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4418" y="458385"/>
                <a:ext cx="1995073" cy="76937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174417" y="1755304"/>
                <a:ext cx="1621033" cy="7676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5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9</m:t>
                        </m:r>
                      </m:den>
                    </m:f>
                  </m:oMath>
                </a14:m>
                <a:r>
                  <a:rPr lang="en-GB" dirty="0"/>
                  <a:t> </a:t>
                </a:r>
                <a14:m>
                  <m:oMath xmlns:m="http://schemas.openxmlformats.org/officeDocument/2006/math">
                    <m:r>
                      <a:rPr lang="en-GB" sz="2800" b="0" i="0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GB" sz="2800" b="0" i="1" dirty="0" smtClean="0">
                        <a:latin typeface="Cambria Math" panose="02040503050406030204" pitchFamily="18" charset="0"/>
                      </a:rPr>
                      <m:t>− </m:t>
                    </m:r>
                    <m:f>
                      <m:fPr>
                        <m:ctrlPr>
                          <a:rPr lang="en-GB" sz="28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dirty="0" smtClean="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dirty="0" smtClean="0"/>
                          <m:t>3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4417" y="1755304"/>
                <a:ext cx="1621033" cy="76764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800371"/>
              </p:ext>
            </p:extLst>
          </p:nvPr>
        </p:nvGraphicFramePr>
        <p:xfrm>
          <a:off x="3470366" y="4164551"/>
          <a:ext cx="1166949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6949">
                  <a:extLst>
                    <a:ext uri="{9D8B030D-6E8A-4147-A177-3AD203B41FA5}">
                      <a16:colId xmlns:a16="http://schemas.microsoft.com/office/drawing/2014/main" val="38701210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8466071"/>
                  </a:ext>
                </a:extLst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8836672"/>
              </p:ext>
            </p:extLst>
          </p:nvPr>
        </p:nvGraphicFramePr>
        <p:xfrm>
          <a:off x="2886891" y="4805680"/>
          <a:ext cx="1166949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6949">
                  <a:extLst>
                    <a:ext uri="{9D8B030D-6E8A-4147-A177-3AD203B41FA5}">
                      <a16:colId xmlns:a16="http://schemas.microsoft.com/office/drawing/2014/main" val="38701210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8466071"/>
                  </a:ext>
                </a:extLst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1999900"/>
              </p:ext>
            </p:extLst>
          </p:nvPr>
        </p:nvGraphicFramePr>
        <p:xfrm>
          <a:off x="4053840" y="4805680"/>
          <a:ext cx="1166949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6949">
                  <a:extLst>
                    <a:ext uri="{9D8B030D-6E8A-4147-A177-3AD203B41FA5}">
                      <a16:colId xmlns:a16="http://schemas.microsoft.com/office/drawing/2014/main" val="38701210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8466071"/>
                  </a:ext>
                </a:extLst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3162321"/>
              </p:ext>
            </p:extLst>
          </p:nvPr>
        </p:nvGraphicFramePr>
        <p:xfrm>
          <a:off x="2303417" y="5441918"/>
          <a:ext cx="1166949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6949">
                  <a:extLst>
                    <a:ext uri="{9D8B030D-6E8A-4147-A177-3AD203B41FA5}">
                      <a16:colId xmlns:a16="http://schemas.microsoft.com/office/drawing/2014/main" val="38701210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8466071"/>
                  </a:ext>
                </a:extLst>
              </a:tr>
            </a:tbl>
          </a:graphicData>
        </a:graphic>
      </p:graphicFrame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0884172"/>
              </p:ext>
            </p:extLst>
          </p:nvPr>
        </p:nvGraphicFramePr>
        <p:xfrm>
          <a:off x="3470366" y="5441918"/>
          <a:ext cx="1166949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6949">
                  <a:extLst>
                    <a:ext uri="{9D8B030D-6E8A-4147-A177-3AD203B41FA5}">
                      <a16:colId xmlns:a16="http://schemas.microsoft.com/office/drawing/2014/main" val="38701210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8466071"/>
                  </a:ext>
                </a:extLst>
              </a:tr>
            </a:tbl>
          </a:graphicData>
        </a:graphic>
      </p:graphicFrame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3208221"/>
              </p:ext>
            </p:extLst>
          </p:nvPr>
        </p:nvGraphicFramePr>
        <p:xfrm>
          <a:off x="4637314" y="5441918"/>
          <a:ext cx="1166949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6949">
                  <a:extLst>
                    <a:ext uri="{9D8B030D-6E8A-4147-A177-3AD203B41FA5}">
                      <a16:colId xmlns:a16="http://schemas.microsoft.com/office/drawing/2014/main" val="38701210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8466071"/>
                  </a:ext>
                </a:extLst>
              </a:tr>
            </a:tbl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3579606" y="4234448"/>
            <a:ext cx="8996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alibri" panose="020F0502020204030204" pitchFamily="34" charset="0"/>
              </a:rPr>
              <a:t>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4078258" y="4783399"/>
                <a:ext cx="899631" cy="6623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0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000" b="0" i="0" dirty="0" smtClean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</a:rPr>
                            <m:t>3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000" b="0" i="0" dirty="0" smtClean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en-GB" sz="2400" dirty="0"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78258" y="4783399"/>
                <a:ext cx="899631" cy="66236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3611267" y="5419637"/>
                <a:ext cx="899631" cy="6623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0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000" b="0" i="0" dirty="0" smtClean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000" b="0" i="0" dirty="0" smtClean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GB" sz="2400" dirty="0"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1267" y="5419637"/>
                <a:ext cx="899631" cy="66236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4769019" y="5416478"/>
                <a:ext cx="899631" cy="6623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0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000" b="0" i="0" dirty="0" smtClean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000" b="0" i="0" dirty="0" smtClean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en-GB" sz="2400" dirty="0"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9019" y="5416478"/>
                <a:ext cx="899631" cy="662361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283574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562572"/>
            <a:ext cx="749747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1)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2)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3)  Complete the addition pyramid – a number is   	the sum of the two numbers below it.</a:t>
            </a: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174418" y="458385"/>
                <a:ext cx="1995073" cy="7693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5</m:t>
                        </m:r>
                      </m:den>
                    </m:f>
                  </m:oMath>
                </a14:m>
                <a:r>
                  <a:rPr lang="en-GB" dirty="0"/>
                  <a:t> 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dirty="0" smtClean="0"/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dirty="0" smtClean="0"/>
                          <m:t>5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4418" y="458385"/>
                <a:ext cx="1995073" cy="76937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174417" y="1755304"/>
                <a:ext cx="1621033" cy="7676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5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9</m:t>
                        </m:r>
                      </m:den>
                    </m:f>
                  </m:oMath>
                </a14:m>
                <a:r>
                  <a:rPr lang="en-GB" dirty="0"/>
                  <a:t> </a:t>
                </a:r>
                <a14:m>
                  <m:oMath xmlns:m="http://schemas.openxmlformats.org/officeDocument/2006/math">
                    <m:r>
                      <a:rPr lang="en-GB" sz="2800" b="0" i="0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GB" sz="2800" b="0" i="1" dirty="0" smtClean="0">
                        <a:latin typeface="Cambria Math" panose="02040503050406030204" pitchFamily="18" charset="0"/>
                      </a:rPr>
                      <m:t>− </m:t>
                    </m:r>
                    <m:f>
                      <m:fPr>
                        <m:ctrlPr>
                          <a:rPr lang="en-GB" sz="28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dirty="0" smtClean="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dirty="0" smtClean="0"/>
                          <m:t>3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4417" y="1755304"/>
                <a:ext cx="1621033" cy="76764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5237821"/>
              </p:ext>
            </p:extLst>
          </p:nvPr>
        </p:nvGraphicFramePr>
        <p:xfrm>
          <a:off x="3470366" y="4164551"/>
          <a:ext cx="1166949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6949">
                  <a:extLst>
                    <a:ext uri="{9D8B030D-6E8A-4147-A177-3AD203B41FA5}">
                      <a16:colId xmlns:a16="http://schemas.microsoft.com/office/drawing/2014/main" val="38701210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8466071"/>
                  </a:ext>
                </a:extLst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8836672"/>
              </p:ext>
            </p:extLst>
          </p:nvPr>
        </p:nvGraphicFramePr>
        <p:xfrm>
          <a:off x="2886891" y="4805680"/>
          <a:ext cx="1166949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6949">
                  <a:extLst>
                    <a:ext uri="{9D8B030D-6E8A-4147-A177-3AD203B41FA5}">
                      <a16:colId xmlns:a16="http://schemas.microsoft.com/office/drawing/2014/main" val="38701210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8466071"/>
                  </a:ext>
                </a:extLst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1999900"/>
              </p:ext>
            </p:extLst>
          </p:nvPr>
        </p:nvGraphicFramePr>
        <p:xfrm>
          <a:off x="4053840" y="4805680"/>
          <a:ext cx="1166949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6949">
                  <a:extLst>
                    <a:ext uri="{9D8B030D-6E8A-4147-A177-3AD203B41FA5}">
                      <a16:colId xmlns:a16="http://schemas.microsoft.com/office/drawing/2014/main" val="38701210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8466071"/>
                  </a:ext>
                </a:extLst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3162321"/>
              </p:ext>
            </p:extLst>
          </p:nvPr>
        </p:nvGraphicFramePr>
        <p:xfrm>
          <a:off x="2303417" y="5441918"/>
          <a:ext cx="1166949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6949">
                  <a:extLst>
                    <a:ext uri="{9D8B030D-6E8A-4147-A177-3AD203B41FA5}">
                      <a16:colId xmlns:a16="http://schemas.microsoft.com/office/drawing/2014/main" val="38701210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8466071"/>
                  </a:ext>
                </a:extLst>
              </a:tr>
            </a:tbl>
          </a:graphicData>
        </a:graphic>
      </p:graphicFrame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0884172"/>
              </p:ext>
            </p:extLst>
          </p:nvPr>
        </p:nvGraphicFramePr>
        <p:xfrm>
          <a:off x="3470366" y="5441918"/>
          <a:ext cx="1166949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6949">
                  <a:extLst>
                    <a:ext uri="{9D8B030D-6E8A-4147-A177-3AD203B41FA5}">
                      <a16:colId xmlns:a16="http://schemas.microsoft.com/office/drawing/2014/main" val="38701210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8466071"/>
                  </a:ext>
                </a:extLst>
              </a:tr>
            </a:tbl>
          </a:graphicData>
        </a:graphic>
      </p:graphicFrame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3208221"/>
              </p:ext>
            </p:extLst>
          </p:nvPr>
        </p:nvGraphicFramePr>
        <p:xfrm>
          <a:off x="4637314" y="5441918"/>
          <a:ext cx="1166949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6949">
                  <a:extLst>
                    <a:ext uri="{9D8B030D-6E8A-4147-A177-3AD203B41FA5}">
                      <a16:colId xmlns:a16="http://schemas.microsoft.com/office/drawing/2014/main" val="38701210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8466071"/>
                  </a:ext>
                </a:extLst>
              </a:tr>
            </a:tbl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3579606" y="4230606"/>
            <a:ext cx="8996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alibri" panose="020F0502020204030204" pitchFamily="34" charset="0"/>
              </a:rPr>
              <a:t>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4078258" y="4783399"/>
                <a:ext cx="899631" cy="6623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0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000" b="0" i="0" dirty="0" smtClean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</a:rPr>
                            <m:t>3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000" b="0" i="0" dirty="0" smtClean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en-GB" sz="2400" dirty="0"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78258" y="4783399"/>
                <a:ext cx="899631" cy="66236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2437076" y="5398245"/>
                <a:ext cx="899631" cy="6623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000" b="0" i="1" dirty="0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000" b="0" i="0" dirty="0" smtClean="0">
                              <a:solidFill>
                                <a:schemeClr val="accent1"/>
                              </a:solidFill>
                              <a:latin typeface="Calibri" panose="020F0502020204030204" pitchFamily="34" charset="0"/>
                            </a:rPr>
                            <m:t>5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000" b="0" i="0" dirty="0" smtClean="0">
                              <a:solidFill>
                                <a:schemeClr val="accent1"/>
                              </a:solidFill>
                              <a:latin typeface="Calibri" panose="020F0502020204030204" pitchFamily="34" charset="0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en-GB" sz="2400" dirty="0"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37076" y="5398245"/>
                <a:ext cx="899631" cy="662361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3611267" y="5419637"/>
                <a:ext cx="899631" cy="6623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0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000" b="0" i="0" dirty="0" smtClean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000" b="0" i="0" dirty="0" smtClean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GB" sz="2400" dirty="0"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1267" y="5419637"/>
                <a:ext cx="899631" cy="662361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3006532" y="4779557"/>
                <a:ext cx="899631" cy="6623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000" b="0" i="1" dirty="0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000" b="0" i="0" dirty="0" smtClean="0">
                              <a:solidFill>
                                <a:schemeClr val="accent1"/>
                              </a:solidFill>
                              <a:latin typeface="Calibri" panose="020F0502020204030204" pitchFamily="34" charset="0"/>
                            </a:rPr>
                            <m:t>7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000" b="0" i="0" dirty="0" smtClean="0">
                              <a:solidFill>
                                <a:schemeClr val="accent1"/>
                              </a:solidFill>
                              <a:latin typeface="Calibri" panose="020F0502020204030204" pitchFamily="34" charset="0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en-GB" sz="2400" dirty="0"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06532" y="4779557"/>
                <a:ext cx="899631" cy="662361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4769019" y="5416478"/>
                <a:ext cx="899631" cy="6623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0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000" b="0" i="0" dirty="0" smtClean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000" b="0" i="0" dirty="0" smtClean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en-GB" sz="2400" dirty="0"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9019" y="5416478"/>
                <a:ext cx="899631" cy="662361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2754406" y="472454"/>
                <a:ext cx="899631" cy="7676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b="0" dirty="0">
                    <a:solidFill>
                      <a:schemeClr val="accent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dirty="0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dirty="0" smtClean="0">
                            <a:solidFill>
                              <a:schemeClr val="accent1"/>
                            </a:solidFill>
                            <a:latin typeface="Calibri" panose="020F0502020204030204" pitchFamily="34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dirty="0" smtClean="0">
                            <a:solidFill>
                              <a:schemeClr val="accent1"/>
                            </a:solidFill>
                            <a:latin typeface="Calibri" panose="020F0502020204030204" pitchFamily="34" charset="0"/>
                          </a:rPr>
                          <m:t>5</m:t>
                        </m:r>
                      </m:den>
                    </m:f>
                  </m:oMath>
                </a14:m>
                <a:endParaRPr lang="en-GB" sz="2400" dirty="0"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4406" y="472454"/>
                <a:ext cx="899631" cy="767646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2544036" y="1766000"/>
                <a:ext cx="899631" cy="7660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b="0" dirty="0">
                    <a:solidFill>
                      <a:schemeClr val="accent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dirty="0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dirty="0" smtClean="0">
                            <a:solidFill>
                              <a:schemeClr val="accent1"/>
                            </a:solidFill>
                            <a:latin typeface="Calibri" panose="020F0502020204030204" pitchFamily="34" charset="0"/>
                          </a:rPr>
                          <m:t>5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dirty="0" smtClean="0">
                            <a:solidFill>
                              <a:schemeClr val="accent1"/>
                            </a:solidFill>
                            <a:latin typeface="Calibri" panose="020F0502020204030204" pitchFamily="34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en-GB" sz="2400" dirty="0">
                    <a:latin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400" dirty="0">
                    <a:latin typeface="Calibri" panose="020F050202020403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4036" y="1766000"/>
                <a:ext cx="899631" cy="766044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3135336" y="1788281"/>
                <a:ext cx="899631" cy="7693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b="0" dirty="0">
                    <a:solidFill>
                      <a:schemeClr val="accent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dirty="0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dirty="0" smtClean="0">
                            <a:solidFill>
                              <a:schemeClr val="accent1"/>
                            </a:solidFill>
                            <a:latin typeface="Calibri" panose="020F0502020204030204" pitchFamily="34" charset="0"/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dirty="0" smtClean="0">
                            <a:solidFill>
                              <a:schemeClr val="accent1"/>
                            </a:solidFill>
                            <a:latin typeface="Calibri" panose="020F0502020204030204" pitchFamily="34" charset="0"/>
                          </a:rPr>
                          <m:t>9</m:t>
                        </m:r>
                      </m:den>
                    </m:f>
                    <m:r>
                      <a:rPr lang="en-GB" sz="2800" b="0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  <a:latin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400" dirty="0"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5336" y="1788281"/>
                <a:ext cx="899631" cy="769378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3925037" y="1756906"/>
                <a:ext cx="899631" cy="7660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b="0" dirty="0">
                    <a:solidFill>
                      <a:schemeClr val="accent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dirty="0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dirty="0" smtClean="0">
                            <a:solidFill>
                              <a:schemeClr val="accent1"/>
                            </a:solidFill>
                            <a:latin typeface="Calibri" panose="020F0502020204030204" pitchFamily="34" charset="0"/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dirty="0" smtClean="0">
                            <a:solidFill>
                              <a:schemeClr val="accent1"/>
                            </a:solidFill>
                            <a:latin typeface="Calibri" panose="020F0502020204030204" pitchFamily="34" charset="0"/>
                          </a:rPr>
                          <m:t>9</m:t>
                        </m:r>
                      </m:den>
                    </m:f>
                  </m:oMath>
                </a14:m>
                <a:endParaRPr lang="en-GB" sz="2400" dirty="0"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5037" y="1756906"/>
                <a:ext cx="899631" cy="766044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3630397" y="5419637"/>
                <a:ext cx="899631" cy="6623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0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000" b="0" i="0" dirty="0" smtClean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</a:rPr>
                            <m:t>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000" b="0" i="0" dirty="0" smtClean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en-GB" sz="2400" dirty="0">
                  <a:solidFill>
                    <a:schemeClr val="tx1"/>
                  </a:solidFill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0397" y="5419637"/>
                <a:ext cx="899631" cy="662361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2445259" y="5430777"/>
                <a:ext cx="899631" cy="6623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000" b="0" i="1" dirty="0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000" b="0" i="0" dirty="0" smtClean="0">
                              <a:solidFill>
                                <a:schemeClr val="accent1"/>
                              </a:solidFill>
                              <a:latin typeface="Calibri" panose="020F0502020204030204" pitchFamily="34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000" b="0" i="0" dirty="0" smtClean="0">
                              <a:solidFill>
                                <a:schemeClr val="accent1"/>
                              </a:solidFill>
                              <a:latin typeface="Calibri" panose="020F0502020204030204" pitchFamily="34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2400" dirty="0"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5259" y="5430777"/>
                <a:ext cx="899631" cy="662361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3638576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25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25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 tmFilter="0, 0; .2, .5; .8, .5; 1, 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0" dur="250" autoRev="1" fill="hold"/>
                                        <p:tgtEl>
                                          <p:spTgt spid="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5" grpId="0"/>
      <p:bldP spid="25" grpId="1"/>
      <p:bldP spid="26" grpId="0"/>
      <p:bldP spid="26" grpId="1"/>
      <p:bldP spid="27" grpId="0"/>
      <p:bldP spid="23" grpId="0"/>
      <p:bldP spid="24" grpId="0"/>
      <p:bldP spid="29" grpId="0"/>
      <p:bldP spid="30" grpId="0"/>
      <p:bldP spid="31" grpId="0"/>
      <p:bldP spid="3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061389" y="358126"/>
                <a:ext cx="4556628" cy="7094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/>
                              <m:t>3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/>
                              <m:t>4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b="0" i="0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GB" sz="2800" b="0" i="1" dirty="0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/>
                  <a:t> 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/>
                              <m:t>3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/>
                              <m:t>8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1389" y="358126"/>
                <a:ext cx="4556628" cy="70942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/>
              <p:cNvSpPr/>
              <p:nvPr/>
            </p:nvSpPr>
            <p:spPr>
              <a:xfrm>
                <a:off x="4910784" y="352482"/>
                <a:ext cx="527709" cy="70942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box>
                        <m:boxPr>
                          <m:ctrlPr>
                            <a:rPr lang="en-GB" sz="280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chemeClr val="accent1"/>
                                  </a:solidFill>
                                </a:rPr>
                                <m:t>3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chemeClr val="accent1"/>
                                  </a:solidFill>
                                </a:rPr>
                                <m:t>8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3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10784" y="352482"/>
                <a:ext cx="527709" cy="70942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3096256" y="1228997"/>
                <a:ext cx="1394322" cy="7693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6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8</m:t>
                        </m:r>
                      </m:den>
                    </m:f>
                  </m:oMath>
                </a14:m>
                <a:endParaRPr lang="en-GB" sz="36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6256" y="1228997"/>
                <a:ext cx="1394322" cy="76937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Curved Right Arrow 14"/>
          <p:cNvSpPr/>
          <p:nvPr/>
        </p:nvSpPr>
        <p:spPr>
          <a:xfrm flipH="1">
            <a:off x="3278941" y="861598"/>
            <a:ext cx="399157" cy="592550"/>
          </a:xfrm>
          <a:prstGeom prst="rightBracket">
            <a:avLst>
              <a:gd name="adj" fmla="val 65574"/>
            </a:avLst>
          </a:prstGeom>
          <a:noFill/>
          <a:ln w="28575"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2722304" y="927040"/>
                <a:ext cx="72259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1600" dirty="0"/>
                  <a:t> </a:t>
                </a:r>
                <a:r>
                  <a:rPr lang="en-GB" sz="2400" dirty="0"/>
                  <a:t>2</a:t>
                </a: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22304" y="927040"/>
                <a:ext cx="722598" cy="461665"/>
              </a:xfrm>
              <a:prstGeom prst="rect">
                <a:avLst/>
              </a:prstGeom>
              <a:blipFill>
                <a:blip r:embed="rId8"/>
                <a:stretch>
                  <a:fillRect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5140171"/>
              </p:ext>
            </p:extLst>
          </p:nvPr>
        </p:nvGraphicFramePr>
        <p:xfrm>
          <a:off x="2379847" y="2125810"/>
          <a:ext cx="419753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9383">
                  <a:extLst>
                    <a:ext uri="{9D8B030D-6E8A-4147-A177-3AD203B41FA5}">
                      <a16:colId xmlns:a16="http://schemas.microsoft.com/office/drawing/2014/main" val="3726382173"/>
                    </a:ext>
                  </a:extLst>
                </a:gridCol>
                <a:gridCol w="1049383">
                  <a:extLst>
                    <a:ext uri="{9D8B030D-6E8A-4147-A177-3AD203B41FA5}">
                      <a16:colId xmlns:a16="http://schemas.microsoft.com/office/drawing/2014/main" val="3471275525"/>
                    </a:ext>
                  </a:extLst>
                </a:gridCol>
                <a:gridCol w="1049383">
                  <a:extLst>
                    <a:ext uri="{9D8B030D-6E8A-4147-A177-3AD203B41FA5}">
                      <a16:colId xmlns:a16="http://schemas.microsoft.com/office/drawing/2014/main" val="3819895344"/>
                    </a:ext>
                  </a:extLst>
                </a:gridCol>
                <a:gridCol w="1049383">
                  <a:extLst>
                    <a:ext uri="{9D8B030D-6E8A-4147-A177-3AD203B41FA5}">
                      <a16:colId xmlns:a16="http://schemas.microsoft.com/office/drawing/2014/main" val="25023068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2174861"/>
                  </a:ext>
                </a:extLst>
              </a:tr>
            </a:tbl>
          </a:graphicData>
        </a:graphic>
      </p:graphicFrame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9326033"/>
              </p:ext>
            </p:extLst>
          </p:nvPr>
        </p:nvGraphicFramePr>
        <p:xfrm>
          <a:off x="2367867" y="2125810"/>
          <a:ext cx="42095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6189">
                  <a:extLst>
                    <a:ext uri="{9D8B030D-6E8A-4147-A177-3AD203B41FA5}">
                      <a16:colId xmlns:a16="http://schemas.microsoft.com/office/drawing/2014/main" val="2904945059"/>
                    </a:ext>
                  </a:extLst>
                </a:gridCol>
                <a:gridCol w="526189">
                  <a:extLst>
                    <a:ext uri="{9D8B030D-6E8A-4147-A177-3AD203B41FA5}">
                      <a16:colId xmlns:a16="http://schemas.microsoft.com/office/drawing/2014/main" val="947614459"/>
                    </a:ext>
                  </a:extLst>
                </a:gridCol>
                <a:gridCol w="526189">
                  <a:extLst>
                    <a:ext uri="{9D8B030D-6E8A-4147-A177-3AD203B41FA5}">
                      <a16:colId xmlns:a16="http://schemas.microsoft.com/office/drawing/2014/main" val="3001127309"/>
                    </a:ext>
                  </a:extLst>
                </a:gridCol>
                <a:gridCol w="526189">
                  <a:extLst>
                    <a:ext uri="{9D8B030D-6E8A-4147-A177-3AD203B41FA5}">
                      <a16:colId xmlns:a16="http://schemas.microsoft.com/office/drawing/2014/main" val="4097264014"/>
                    </a:ext>
                  </a:extLst>
                </a:gridCol>
                <a:gridCol w="526189">
                  <a:extLst>
                    <a:ext uri="{9D8B030D-6E8A-4147-A177-3AD203B41FA5}">
                      <a16:colId xmlns:a16="http://schemas.microsoft.com/office/drawing/2014/main" val="2423806452"/>
                    </a:ext>
                  </a:extLst>
                </a:gridCol>
                <a:gridCol w="526189">
                  <a:extLst>
                    <a:ext uri="{9D8B030D-6E8A-4147-A177-3AD203B41FA5}">
                      <a16:colId xmlns:a16="http://schemas.microsoft.com/office/drawing/2014/main" val="2375304873"/>
                    </a:ext>
                  </a:extLst>
                </a:gridCol>
                <a:gridCol w="526189">
                  <a:extLst>
                    <a:ext uri="{9D8B030D-6E8A-4147-A177-3AD203B41FA5}">
                      <a16:colId xmlns:a16="http://schemas.microsoft.com/office/drawing/2014/main" val="1282518511"/>
                    </a:ext>
                  </a:extLst>
                </a:gridCol>
                <a:gridCol w="526189">
                  <a:extLst>
                    <a:ext uri="{9D8B030D-6E8A-4147-A177-3AD203B41FA5}">
                      <a16:colId xmlns:a16="http://schemas.microsoft.com/office/drawing/2014/main" val="354963303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381332"/>
                  </a:ext>
                </a:extLst>
              </a:tr>
            </a:tbl>
          </a:graphicData>
        </a:graphic>
      </p:graphicFrame>
      <p:cxnSp>
        <p:nvCxnSpPr>
          <p:cNvPr id="32" name="Straight Connector 31"/>
          <p:cNvCxnSpPr>
            <a:cxnSpLocks/>
          </p:cNvCxnSpPr>
          <p:nvPr/>
        </p:nvCxnSpPr>
        <p:spPr>
          <a:xfrm flipV="1">
            <a:off x="2897542" y="2135157"/>
            <a:ext cx="516401" cy="36149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cxnSpLocks/>
          </p:cNvCxnSpPr>
          <p:nvPr/>
        </p:nvCxnSpPr>
        <p:spPr>
          <a:xfrm flipV="1">
            <a:off x="2367867" y="2135156"/>
            <a:ext cx="517695" cy="36149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" name="Straight Connector 22"/>
          <p:cNvCxnSpPr>
            <a:cxnSpLocks/>
          </p:cNvCxnSpPr>
          <p:nvPr/>
        </p:nvCxnSpPr>
        <p:spPr>
          <a:xfrm flipV="1">
            <a:off x="3413943" y="2135157"/>
            <a:ext cx="529675" cy="36149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25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230904" y="3055482"/>
            <a:ext cx="747045" cy="747045"/>
          </a:xfrm>
          <a:prstGeom prst="rect">
            <a:avLst/>
          </a:prstGeom>
        </p:spPr>
      </p:pic>
      <p:sp>
        <p:nvSpPr>
          <p:cNvPr id="6" name="TextBox 26"/>
          <p:cNvSpPr txBox="1"/>
          <p:nvPr/>
        </p:nvSpPr>
        <p:spPr>
          <a:xfrm>
            <a:off x="5533748" y="3182917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27"/>
              <p:cNvSpPr/>
              <p:nvPr/>
            </p:nvSpPr>
            <p:spPr>
              <a:xfrm>
                <a:off x="4136259" y="3369751"/>
                <a:ext cx="710451" cy="71090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box>
                        <m:boxPr>
                          <m:ctrlPr>
                            <a:rPr lang="en-GB" sz="280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chemeClr val="accent1"/>
                                  </a:solidFill>
                                </a:rPr>
                                <m:t>6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chemeClr val="accent1"/>
                                  </a:solidFill>
                                </a:rPr>
                                <m:t>15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3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" name="Rectangle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6259" y="3369751"/>
                <a:ext cx="710451" cy="71090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29"/>
              <p:cNvSpPr txBox="1"/>
              <p:nvPr/>
            </p:nvSpPr>
            <p:spPr>
              <a:xfrm>
                <a:off x="3628133" y="4311593"/>
                <a:ext cx="540854" cy="8902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/>
                            <m:t>3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/>
                            <m:t>15</m:t>
                          </m:r>
                        </m:den>
                      </m:f>
                    </m:oMath>
                  </m:oMathPara>
                </a14:m>
                <a:endParaRPr lang="en-GB" sz="3600" dirty="0"/>
              </a:p>
            </p:txBody>
          </p:sp>
        </mc:Choice>
        <mc:Fallback xmlns="">
          <p:sp>
            <p:nvSpPr>
              <p:cNvPr id="8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28133" y="4311593"/>
                <a:ext cx="540854" cy="890244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Curved Right Arrow 35"/>
          <p:cNvSpPr/>
          <p:nvPr/>
        </p:nvSpPr>
        <p:spPr>
          <a:xfrm>
            <a:off x="4054969" y="3961355"/>
            <a:ext cx="334023" cy="809329"/>
          </a:xfrm>
          <a:prstGeom prst="rightBracket">
            <a:avLst>
              <a:gd name="adj" fmla="val 121149"/>
            </a:avLst>
          </a:prstGeom>
          <a:noFill/>
          <a:ln w="28575"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36"/>
              <p:cNvSpPr txBox="1"/>
              <p:nvPr/>
            </p:nvSpPr>
            <p:spPr>
              <a:xfrm>
                <a:off x="4343482" y="4123009"/>
                <a:ext cx="72259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1600" dirty="0"/>
                  <a:t> </a:t>
                </a:r>
                <a:r>
                  <a:rPr lang="en-GB" sz="2400" dirty="0"/>
                  <a:t>3</a:t>
                </a:r>
              </a:p>
            </p:txBody>
          </p:sp>
        </mc:Choice>
        <mc:Fallback xmlns="">
          <p:sp>
            <p:nvSpPr>
              <p:cNvPr id="10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3482" y="4123009"/>
                <a:ext cx="722598" cy="461665"/>
              </a:xfrm>
              <a:prstGeom prst="rect">
                <a:avLst/>
              </a:prstGeom>
              <a:blipFill>
                <a:blip r:embed="rId12"/>
                <a:stretch>
                  <a:fillRect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37"/>
              <p:cNvSpPr txBox="1"/>
              <p:nvPr/>
            </p:nvSpPr>
            <p:spPr>
              <a:xfrm>
                <a:off x="2599497" y="3369751"/>
                <a:ext cx="1858366" cy="7094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/>
                              <m:t>9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/>
                              <m:t>15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sz="2800" dirty="0"/>
                  <a:t> 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/>
                  <a:t> 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/>
                              <m:t>1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/>
                              <m:t>5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11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9497" y="3369751"/>
                <a:ext cx="1858366" cy="709425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2" name="Table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6420254"/>
              </p:ext>
            </p:extLst>
          </p:nvPr>
        </p:nvGraphicFramePr>
        <p:xfrm>
          <a:off x="2415104" y="5245670"/>
          <a:ext cx="417804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536">
                  <a:extLst>
                    <a:ext uri="{9D8B030D-6E8A-4147-A177-3AD203B41FA5}">
                      <a16:colId xmlns:a16="http://schemas.microsoft.com/office/drawing/2014/main" val="2904945059"/>
                    </a:ext>
                  </a:extLst>
                </a:gridCol>
                <a:gridCol w="278536">
                  <a:extLst>
                    <a:ext uri="{9D8B030D-6E8A-4147-A177-3AD203B41FA5}">
                      <a16:colId xmlns:a16="http://schemas.microsoft.com/office/drawing/2014/main" val="947614459"/>
                    </a:ext>
                  </a:extLst>
                </a:gridCol>
                <a:gridCol w="278536">
                  <a:extLst>
                    <a:ext uri="{9D8B030D-6E8A-4147-A177-3AD203B41FA5}">
                      <a16:colId xmlns:a16="http://schemas.microsoft.com/office/drawing/2014/main" val="3001127309"/>
                    </a:ext>
                  </a:extLst>
                </a:gridCol>
                <a:gridCol w="278536">
                  <a:extLst>
                    <a:ext uri="{9D8B030D-6E8A-4147-A177-3AD203B41FA5}">
                      <a16:colId xmlns:a16="http://schemas.microsoft.com/office/drawing/2014/main" val="4097264014"/>
                    </a:ext>
                  </a:extLst>
                </a:gridCol>
                <a:gridCol w="278536">
                  <a:extLst>
                    <a:ext uri="{9D8B030D-6E8A-4147-A177-3AD203B41FA5}">
                      <a16:colId xmlns:a16="http://schemas.microsoft.com/office/drawing/2014/main" val="2423806452"/>
                    </a:ext>
                  </a:extLst>
                </a:gridCol>
                <a:gridCol w="278536">
                  <a:extLst>
                    <a:ext uri="{9D8B030D-6E8A-4147-A177-3AD203B41FA5}">
                      <a16:colId xmlns:a16="http://schemas.microsoft.com/office/drawing/2014/main" val="2375304873"/>
                    </a:ext>
                  </a:extLst>
                </a:gridCol>
                <a:gridCol w="278536">
                  <a:extLst>
                    <a:ext uri="{9D8B030D-6E8A-4147-A177-3AD203B41FA5}">
                      <a16:colId xmlns:a16="http://schemas.microsoft.com/office/drawing/2014/main" val="1282518511"/>
                    </a:ext>
                  </a:extLst>
                </a:gridCol>
                <a:gridCol w="278536">
                  <a:extLst>
                    <a:ext uri="{9D8B030D-6E8A-4147-A177-3AD203B41FA5}">
                      <a16:colId xmlns:a16="http://schemas.microsoft.com/office/drawing/2014/main" val="3549633039"/>
                    </a:ext>
                  </a:extLst>
                </a:gridCol>
                <a:gridCol w="278536">
                  <a:extLst>
                    <a:ext uri="{9D8B030D-6E8A-4147-A177-3AD203B41FA5}">
                      <a16:colId xmlns:a16="http://schemas.microsoft.com/office/drawing/2014/main" val="3983318814"/>
                    </a:ext>
                  </a:extLst>
                </a:gridCol>
                <a:gridCol w="278536">
                  <a:extLst>
                    <a:ext uri="{9D8B030D-6E8A-4147-A177-3AD203B41FA5}">
                      <a16:colId xmlns:a16="http://schemas.microsoft.com/office/drawing/2014/main" val="746154375"/>
                    </a:ext>
                  </a:extLst>
                </a:gridCol>
                <a:gridCol w="278536">
                  <a:extLst>
                    <a:ext uri="{9D8B030D-6E8A-4147-A177-3AD203B41FA5}">
                      <a16:colId xmlns:a16="http://schemas.microsoft.com/office/drawing/2014/main" val="563063831"/>
                    </a:ext>
                  </a:extLst>
                </a:gridCol>
                <a:gridCol w="278536">
                  <a:extLst>
                    <a:ext uri="{9D8B030D-6E8A-4147-A177-3AD203B41FA5}">
                      <a16:colId xmlns:a16="http://schemas.microsoft.com/office/drawing/2014/main" val="2222651868"/>
                    </a:ext>
                  </a:extLst>
                </a:gridCol>
                <a:gridCol w="278536">
                  <a:extLst>
                    <a:ext uri="{9D8B030D-6E8A-4147-A177-3AD203B41FA5}">
                      <a16:colId xmlns:a16="http://schemas.microsoft.com/office/drawing/2014/main" val="3091823153"/>
                    </a:ext>
                  </a:extLst>
                </a:gridCol>
                <a:gridCol w="278536">
                  <a:extLst>
                    <a:ext uri="{9D8B030D-6E8A-4147-A177-3AD203B41FA5}">
                      <a16:colId xmlns:a16="http://schemas.microsoft.com/office/drawing/2014/main" val="3739085229"/>
                    </a:ext>
                  </a:extLst>
                </a:gridCol>
                <a:gridCol w="278536">
                  <a:extLst>
                    <a:ext uri="{9D8B030D-6E8A-4147-A177-3AD203B41FA5}">
                      <a16:colId xmlns:a16="http://schemas.microsoft.com/office/drawing/2014/main" val="26634954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381332"/>
                  </a:ext>
                </a:extLst>
              </a:tr>
            </a:tbl>
          </a:graphicData>
        </a:graphic>
      </p:graphicFrame>
      <p:cxnSp>
        <p:nvCxnSpPr>
          <p:cNvPr id="13" name="Straight Connector 43"/>
          <p:cNvCxnSpPr>
            <a:cxnSpLocks/>
          </p:cNvCxnSpPr>
          <p:nvPr/>
        </p:nvCxnSpPr>
        <p:spPr>
          <a:xfrm flipV="1">
            <a:off x="4663451" y="5245670"/>
            <a:ext cx="247333" cy="37084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44"/>
          <p:cNvCxnSpPr>
            <a:cxnSpLocks/>
          </p:cNvCxnSpPr>
          <p:nvPr/>
        </p:nvCxnSpPr>
        <p:spPr>
          <a:xfrm flipV="1">
            <a:off x="4375260" y="5235756"/>
            <a:ext cx="262445" cy="38075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45"/>
          <p:cNvCxnSpPr>
            <a:cxnSpLocks/>
          </p:cNvCxnSpPr>
          <p:nvPr/>
        </p:nvCxnSpPr>
        <p:spPr>
          <a:xfrm flipV="1">
            <a:off x="4075288" y="5245670"/>
            <a:ext cx="287740" cy="37084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46"/>
              <p:cNvSpPr txBox="1"/>
              <p:nvPr/>
            </p:nvSpPr>
            <p:spPr>
              <a:xfrm>
                <a:off x="4669743" y="3526785"/>
                <a:ext cx="62854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69743" y="3526785"/>
                <a:ext cx="628549" cy="523220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47"/>
              <p:cNvSpPr/>
              <p:nvPr/>
            </p:nvSpPr>
            <p:spPr>
              <a:xfrm>
                <a:off x="4984018" y="3369751"/>
                <a:ext cx="527709" cy="70942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box>
                        <m:boxPr>
                          <m:ctrlPr>
                            <a:rPr lang="en-GB" sz="280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chemeClr val="accent1"/>
                                  </a:solidFill>
                                </a:rPr>
                                <m:t>2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chemeClr val="accent1"/>
                                  </a:solidFill>
                                </a:rPr>
                                <m:t>5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3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9" name="Rectangle 4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4018" y="3369751"/>
                <a:ext cx="527709" cy="709425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0" grpId="0"/>
      <p:bldP spid="15" grpId="0" animBg="1"/>
      <p:bldP spid="24" grpId="0"/>
      <p:bldP spid="6" grpId="0"/>
      <p:bldP spid="7" grpId="0"/>
      <p:bldP spid="8" grpId="0"/>
      <p:bldP spid="9" grpId="0" animBg="1"/>
      <p:bldP spid="10" grpId="0"/>
      <p:bldP spid="11" grpId="0"/>
      <p:bldP spid="17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463787" y="642097"/>
                <a:ext cx="1382400" cy="76764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5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6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12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18</m:t>
                        </m:r>
                      </m:den>
                    </m:f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3787" y="642097"/>
                <a:ext cx="1382400" cy="76764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5455039" y="640365"/>
                <a:ext cx="1474027" cy="769378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9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10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10</m:t>
                        </m:r>
                      </m:den>
                    </m:f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55039" y="640365"/>
                <a:ext cx="1474027" cy="76937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1463787" y="4201098"/>
                <a:ext cx="1383916" cy="769378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9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10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5</m:t>
                        </m:r>
                      </m:den>
                    </m:f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3787" y="4201098"/>
                <a:ext cx="1383916" cy="76937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5445604" y="2420731"/>
                <a:ext cx="1474027" cy="769378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15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18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12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18</m:t>
                        </m:r>
                      </m:den>
                    </m:f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45604" y="2420731"/>
                <a:ext cx="1474027" cy="76937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1463787" y="2421597"/>
                <a:ext cx="1382400" cy="76764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7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8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16</m:t>
                        </m:r>
                      </m:den>
                    </m:f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3787" y="2421597"/>
                <a:ext cx="1382400" cy="767646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5445604" y="4201098"/>
                <a:ext cx="1474027" cy="769378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28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32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32</m:t>
                        </m:r>
                      </m:den>
                    </m:f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45604" y="4201098"/>
                <a:ext cx="1474027" cy="769378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Rectangle 27"/>
              <p:cNvSpPr/>
              <p:nvPr/>
            </p:nvSpPr>
            <p:spPr>
              <a:xfrm>
                <a:off x="1261783" y="1442548"/>
                <a:ext cx="710451" cy="71090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box>
                        <m:boxPr>
                          <m:ctrlPr>
                            <a:rPr lang="en-GB" sz="280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chemeClr val="accent1"/>
                                  </a:solidFill>
                                </a:rPr>
                                <m:t>15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chemeClr val="accent1"/>
                                  </a:solidFill>
                                </a:rPr>
                                <m:t>18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3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4" name="Rectangle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1783" y="1442548"/>
                <a:ext cx="710451" cy="710900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Straight Connector 9"/>
          <p:cNvCxnSpPr>
            <a:cxnSpLocks/>
            <a:stCxn id="5" idx="3"/>
            <a:endCxn id="41" idx="1"/>
          </p:cNvCxnSpPr>
          <p:nvPr/>
        </p:nvCxnSpPr>
        <p:spPr>
          <a:xfrm>
            <a:off x="2846187" y="1025920"/>
            <a:ext cx="2599417" cy="17795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5" name="Picture 25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195131" y="5152110"/>
            <a:ext cx="747045" cy="747045"/>
          </a:xfrm>
          <a:prstGeom prst="rect">
            <a:avLst/>
          </a:prstGeom>
        </p:spPr>
      </p:pic>
      <p:sp>
        <p:nvSpPr>
          <p:cNvPr id="46" name="TextBox 26"/>
          <p:cNvSpPr txBox="1"/>
          <p:nvPr/>
        </p:nvSpPr>
        <p:spPr>
          <a:xfrm>
            <a:off x="5497975" y="5279545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Rectangle 27"/>
              <p:cNvSpPr/>
              <p:nvPr/>
            </p:nvSpPr>
            <p:spPr>
              <a:xfrm>
                <a:off x="2191439" y="5006630"/>
                <a:ext cx="710451" cy="71090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box>
                        <m:boxPr>
                          <m:ctrlPr>
                            <a:rPr lang="en-GB" sz="280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chemeClr val="accent1"/>
                                  </a:solidFill>
                                </a:rPr>
                                <m:t>2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chemeClr val="accent1"/>
                                  </a:solidFill>
                                </a:rPr>
                                <m:t>10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3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7" name="Rectangle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1439" y="5006630"/>
                <a:ext cx="710451" cy="710900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8" name="Straight Connector 47"/>
          <p:cNvCxnSpPr>
            <a:cxnSpLocks/>
            <a:stCxn id="40" idx="3"/>
            <a:endCxn id="36" idx="1"/>
          </p:cNvCxnSpPr>
          <p:nvPr/>
        </p:nvCxnSpPr>
        <p:spPr>
          <a:xfrm flipV="1">
            <a:off x="2847703" y="1025054"/>
            <a:ext cx="2607336" cy="356073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Rectangle 27"/>
              <p:cNvSpPr/>
              <p:nvPr/>
            </p:nvSpPr>
            <p:spPr>
              <a:xfrm>
                <a:off x="2137252" y="3216686"/>
                <a:ext cx="710451" cy="71275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box>
                        <m:boxPr>
                          <m:ctrlPr>
                            <a:rPr lang="en-GB" sz="280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chemeClr val="accent1"/>
                                  </a:solidFill>
                                </a:rPr>
                                <m:t>2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chemeClr val="accent1"/>
                                  </a:solidFill>
                                </a:rPr>
                                <m:t>32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3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9" name="Rectangle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7252" y="3216686"/>
                <a:ext cx="710451" cy="712759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Rectangle 27"/>
              <p:cNvSpPr/>
              <p:nvPr/>
            </p:nvSpPr>
            <p:spPr>
              <a:xfrm>
                <a:off x="1322873" y="3216686"/>
                <a:ext cx="710451" cy="71275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box>
                        <m:boxPr>
                          <m:ctrlPr>
                            <a:rPr lang="en-GB" sz="280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chemeClr val="accent1"/>
                                  </a:solidFill>
                                </a:rPr>
                                <m:t>28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chemeClr val="accent1"/>
                                  </a:solidFill>
                                </a:rPr>
                                <m:t>32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3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0" name="Rectangle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2873" y="3216686"/>
                <a:ext cx="710451" cy="712759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1" name="Straight Connector 50"/>
          <p:cNvCxnSpPr>
            <a:cxnSpLocks/>
            <a:stCxn id="42" idx="3"/>
            <a:endCxn id="43" idx="1"/>
          </p:cNvCxnSpPr>
          <p:nvPr/>
        </p:nvCxnSpPr>
        <p:spPr>
          <a:xfrm>
            <a:off x="2846187" y="2805420"/>
            <a:ext cx="2599417" cy="178036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779952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4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1" grpId="0" animBg="1"/>
      <p:bldP spid="44" grpId="0"/>
      <p:bldP spid="46" grpId="0"/>
      <p:bldP spid="47" grpId="0"/>
      <p:bldP spid="49" grpId="0"/>
      <p:bldP spid="5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questions </a:t>
            </a: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1 - 4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37822426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67512" y="466240"/>
            <a:ext cx="645942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0" dirty="0"/>
              <a:t>On Monday Whitney reads for     of an hour.</a:t>
            </a:r>
            <a:endParaRPr lang="en-GB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5117349" y="334776"/>
                <a:ext cx="449161" cy="89037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chemeClr val="tx1"/>
                              </a:solidFill>
                            </a:rPr>
                            <m:t>4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chemeClr val="tx1"/>
                              </a:solidFill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17349" y="334776"/>
                <a:ext cx="449161" cy="89037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3" name="Picture 1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6354" y="113982"/>
            <a:ext cx="1375243" cy="1695927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667512" y="1617727"/>
            <a:ext cx="75255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0" dirty="0"/>
              <a:t>On Tuesday she reads for       of an hour less than on Monday.</a:t>
            </a:r>
            <a:endParaRPr lang="en-GB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/>
              <p:cNvSpPr/>
              <p:nvPr/>
            </p:nvSpPr>
            <p:spPr>
              <a:xfrm>
                <a:off x="4325765" y="1416654"/>
                <a:ext cx="631904" cy="88806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chemeClr val="tx1"/>
                              </a:solidFill>
                            </a:rPr>
                            <m:t>3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chemeClr val="tx1"/>
                              </a:solidFill>
                            </a:rPr>
                            <m:t>14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6" name="Rectangle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25765" y="1416654"/>
                <a:ext cx="631904" cy="88806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629138" y="2900342"/>
            <a:ext cx="75255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For how long does Whitney read on Monday and Tuesday altogether?</a:t>
            </a:r>
          </a:p>
        </p:txBody>
      </p:sp>
      <p:pic>
        <p:nvPicPr>
          <p:cNvPr id="18" name="Picture 25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115077" y="4055522"/>
            <a:ext cx="747045" cy="747045"/>
          </a:xfrm>
          <a:prstGeom prst="rect">
            <a:avLst/>
          </a:prstGeom>
        </p:spPr>
      </p:pic>
      <p:sp>
        <p:nvSpPr>
          <p:cNvPr id="19" name="TextBox 26"/>
          <p:cNvSpPr txBox="1"/>
          <p:nvPr/>
        </p:nvSpPr>
        <p:spPr>
          <a:xfrm>
            <a:off x="5417921" y="4182957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4" name="Rectangle 3"/>
          <p:cNvSpPr/>
          <p:nvPr/>
        </p:nvSpPr>
        <p:spPr>
          <a:xfrm>
            <a:off x="1058804" y="4048096"/>
            <a:ext cx="3020213" cy="60394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544906" y="4081413"/>
            <a:ext cx="8208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M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58805" y="4989283"/>
            <a:ext cx="1916408" cy="60394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/>
          <p:cNvSpPr txBox="1"/>
          <p:nvPr/>
        </p:nvSpPr>
        <p:spPr>
          <a:xfrm>
            <a:off x="615261" y="5063841"/>
            <a:ext cx="4957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angle 23"/>
              <p:cNvSpPr/>
              <p:nvPr/>
            </p:nvSpPr>
            <p:spPr>
              <a:xfrm>
                <a:off x="2396036" y="4037996"/>
                <a:ext cx="354584" cy="6038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b="0" i="0" smtClean="0">
                              <a:solidFill>
                                <a:schemeClr val="tx1"/>
                              </a:solidFill>
                            </a:rPr>
                            <m:t>4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b="0" i="0" smtClean="0">
                              <a:solidFill>
                                <a:schemeClr val="tx1"/>
                              </a:solidFill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4" name="Rectangle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6036" y="4037996"/>
                <a:ext cx="354584" cy="603883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6" name="Straight Arrow Connector 25"/>
          <p:cNvCxnSpPr>
            <a:cxnSpLocks/>
            <a:stCxn id="21" idx="3"/>
          </p:cNvCxnSpPr>
          <p:nvPr/>
        </p:nvCxnSpPr>
        <p:spPr>
          <a:xfrm>
            <a:off x="2975213" y="5291257"/>
            <a:ext cx="1057037" cy="0"/>
          </a:xfrm>
          <a:prstGeom prst="straightConnector1">
            <a:avLst/>
          </a:prstGeom>
          <a:ln w="381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/>
              <p:cNvSpPr/>
              <p:nvPr/>
            </p:nvSpPr>
            <p:spPr>
              <a:xfrm>
                <a:off x="3291313" y="4687309"/>
                <a:ext cx="471604" cy="60394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b="0" i="0" smtClean="0">
                              <a:solidFill>
                                <a:schemeClr val="tx1"/>
                              </a:solidFill>
                            </a:rPr>
                            <m:t>3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b="0" i="0" smtClean="0">
                              <a:solidFill>
                                <a:schemeClr val="tx1"/>
                              </a:solidFill>
                            </a:rPr>
                            <m:t>14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7" name="Rectangle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91313" y="4687309"/>
                <a:ext cx="471604" cy="603948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3596929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2" grpId="0"/>
      <p:bldP spid="15" grpId="0"/>
      <p:bldP spid="16" grpId="0"/>
      <p:bldP spid="17" grpId="0"/>
      <p:bldP spid="19" grpId="0"/>
      <p:bldP spid="4" grpId="0" animBg="1"/>
      <p:bldP spid="20" grpId="0"/>
      <p:bldP spid="21" grpId="0" animBg="1"/>
      <p:bldP spid="23" grpId="0"/>
      <p:bldP spid="24" grpId="0"/>
      <p:bldP spid="2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4|7.1|5|10.5|1.3|4.1|5.8|1.1|0.7|7.1|4.7|0.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7.3|4.6|2.9|12|0.7|0.6|1.5|2.1|14.4|3.7|4.7|5.5|4.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2|15.8|4.6|1.2|2.8|28.2|3.7|3.1|6.6|3.9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4|5.3|5.9|10.9|5|12.5|5.2|4.5|3.4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3|4.9|9.9|4.9|3.4|3.4|10|6.6|4.3|2.4|1.7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9|11.3|6.6|2.7|5.2|8.5|0.8|3.7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.8|5.5|2.8|3.4|4.5|5.4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12" ma:contentTypeDescription="Create a new document." ma:contentTypeScope="" ma:versionID="a653c811c94cadf6c6d25bfc4b9fb185">
  <xsd:schema xmlns:xsd="http://www.w3.org/2001/XMLSchema" xmlns:xs="http://www.w3.org/2001/XMLSchema" xmlns:p="http://schemas.microsoft.com/office/2006/metadata/properties" xmlns:ns3="522d4c35-b548-4432-90ae-af4376e1c4b4" xmlns:ns4="cee99ee9-287b-4f9a-957c-ba5ae7375c9a" targetNamespace="http://schemas.microsoft.com/office/2006/metadata/properties" ma:root="true" ma:fieldsID="51905a861ff4a2a8272b9c9df47fbc94" ns3:_="" ns4:_="">
    <xsd:import namespace="522d4c35-b548-4432-90ae-af4376e1c4b4"/>
    <xsd:import namespace="cee99ee9-287b-4f9a-957c-ba5ae7375c9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e99ee9-287b-4f9a-957c-ba5ae7375c9a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7528151-DB8F-4726-9E54-BAD21267F36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cee99ee9-287b-4f9a-957c-ba5ae7375c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1727757-3061-47D3-99FD-9493F136DC43}">
  <ds:schemaRefs>
    <ds:schemaRef ds:uri="http://schemas.microsoft.com/office/2006/documentManagement/types"/>
    <ds:schemaRef ds:uri="http://schemas.microsoft.com/office/infopath/2007/PartnerControls"/>
    <ds:schemaRef ds:uri="http://purl.org/dc/dcmitype/"/>
    <ds:schemaRef ds:uri="http://www.w3.org/XML/1998/namespace"/>
    <ds:schemaRef ds:uri="http://schemas.openxmlformats.org/package/2006/metadata/core-properties"/>
    <ds:schemaRef ds:uri="cee99ee9-287b-4f9a-957c-ba5ae7375c9a"/>
    <ds:schemaRef ds:uri="522d4c35-b548-4432-90ae-af4376e1c4b4"/>
    <ds:schemaRef ds:uri="http://schemas.microsoft.com/office/2006/metadata/properties"/>
    <ds:schemaRef ds:uri="http://purl.org/dc/terms/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10531</TotalTime>
  <Words>168</Words>
  <Application>Microsoft Office PowerPoint</Application>
  <PresentationFormat>On-screen Show (4:3)</PresentationFormat>
  <Paragraphs>108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13</vt:i4>
      </vt:variant>
    </vt:vector>
  </HeadingPairs>
  <TitlesOfParts>
    <vt:vector size="25" baseType="lpstr">
      <vt:lpstr>Arial</vt:lpstr>
      <vt:lpstr>Calibri</vt:lpstr>
      <vt:lpstr>Cambria Math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questions  1 - 4 on the worksheet</vt:lpstr>
      <vt:lpstr>PowerPoint Presentation</vt:lpstr>
      <vt:lpstr>PowerPoint Presentation</vt:lpstr>
      <vt:lpstr>PowerPoint Presentation</vt:lpstr>
      <vt:lpstr>PowerPoint Presentation</vt:lpstr>
      <vt:lpstr>Have a go at questions  5 - 7 on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Anna McArdle</cp:lastModifiedBy>
  <cp:revision>285</cp:revision>
  <dcterms:created xsi:type="dcterms:W3CDTF">2019-07-05T11:02:13Z</dcterms:created>
  <dcterms:modified xsi:type="dcterms:W3CDTF">2021-02-21T16:52:59Z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