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31"/>
  </p:notesMasterIdLst>
  <p:sldIdLst>
    <p:sldId id="296" r:id="rId11"/>
    <p:sldId id="297" r:id="rId12"/>
    <p:sldId id="298" r:id="rId13"/>
    <p:sldId id="317" r:id="rId14"/>
    <p:sldId id="318" r:id="rId15"/>
    <p:sldId id="319" r:id="rId16"/>
    <p:sldId id="320" r:id="rId17"/>
    <p:sldId id="322" r:id="rId18"/>
    <p:sldId id="299" r:id="rId19"/>
    <p:sldId id="300" r:id="rId20"/>
    <p:sldId id="308" r:id="rId21"/>
    <p:sldId id="309" r:id="rId22"/>
    <p:sldId id="310" r:id="rId23"/>
    <p:sldId id="301" r:id="rId24"/>
    <p:sldId id="304" r:id="rId25"/>
    <p:sldId id="323" r:id="rId26"/>
    <p:sldId id="313" r:id="rId27"/>
    <p:sldId id="314" r:id="rId28"/>
    <p:sldId id="315" r:id="rId29"/>
    <p:sldId id="316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94"/>
  </p:normalViewPr>
  <p:slideViewPr>
    <p:cSldViewPr snapToGrid="0" snapToObjects="1">
      <p:cViewPr varScale="1">
        <p:scale>
          <a:sx n="88" d="100"/>
          <a:sy n="88" d="100"/>
        </p:scale>
        <p:origin x="131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E99E4BBC-E8EC-4D3E-AD74-5D5340B156C0}"/>
    <pc:docChg chg="undo custSel modSld">
      <pc:chgData name="James Clegg" userId="c6df1435-7a36-4b38-be4d-16e68e91152f" providerId="ADAL" clId="{E99E4BBC-E8EC-4D3E-AD74-5D5340B156C0}" dt="2021-02-02T13:35:20.756" v="53"/>
      <pc:docMkLst>
        <pc:docMk/>
      </pc:docMkLst>
      <pc:sldChg chg="modTransition">
        <pc:chgData name="James Clegg" userId="c6df1435-7a36-4b38-be4d-16e68e91152f" providerId="ADAL" clId="{E99E4BBC-E8EC-4D3E-AD74-5D5340B156C0}" dt="2021-02-02T13:20:42.762" v="5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E99E4BBC-E8EC-4D3E-AD74-5D5340B156C0}" dt="2021-02-02T13:20:45.992" v="10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E99E4BBC-E8EC-4D3E-AD74-5D5340B156C0}" dt="2021-02-02T13:20:51.257" v="15"/>
        <pc:sldMkLst>
          <pc:docMk/>
          <pc:sldMk cId="895466786" sldId="299"/>
        </pc:sldMkLst>
      </pc:sldChg>
      <pc:sldChg chg="modSp">
        <pc:chgData name="James Clegg" userId="c6df1435-7a36-4b38-be4d-16e68e91152f" providerId="ADAL" clId="{E99E4BBC-E8EC-4D3E-AD74-5D5340B156C0}" dt="2021-02-02T13:26:28.394" v="18" actId="554"/>
        <pc:sldMkLst>
          <pc:docMk/>
          <pc:sldMk cId="986348458" sldId="308"/>
        </pc:sldMkLst>
        <pc:graphicFrameChg chg="mod modGraphic">
          <ac:chgData name="James Clegg" userId="c6df1435-7a36-4b38-be4d-16e68e91152f" providerId="ADAL" clId="{E99E4BBC-E8EC-4D3E-AD74-5D5340B156C0}" dt="2021-02-02T13:26:28.394" v="18" actId="554"/>
          <ac:graphicFrameMkLst>
            <pc:docMk/>
            <pc:sldMk cId="986348458" sldId="308"/>
            <ac:graphicFrameMk id="15" creationId="{00000000-0000-0000-0000-000000000000}"/>
          </ac:graphicFrameMkLst>
        </pc:graphicFrameChg>
        <pc:graphicFrameChg chg="mod">
          <ac:chgData name="James Clegg" userId="c6df1435-7a36-4b38-be4d-16e68e91152f" providerId="ADAL" clId="{E99E4BBC-E8EC-4D3E-AD74-5D5340B156C0}" dt="2021-02-02T13:26:28.394" v="18" actId="554"/>
          <ac:graphicFrameMkLst>
            <pc:docMk/>
            <pc:sldMk cId="986348458" sldId="308"/>
            <ac:graphicFrameMk id="16" creationId="{00000000-0000-0000-0000-000000000000}"/>
          </ac:graphicFrameMkLst>
        </pc:graphicFrameChg>
      </pc:sldChg>
      <pc:sldChg chg="modSp">
        <pc:chgData name="James Clegg" userId="c6df1435-7a36-4b38-be4d-16e68e91152f" providerId="ADAL" clId="{E99E4BBC-E8EC-4D3E-AD74-5D5340B156C0}" dt="2021-02-02T13:27:38.227" v="22" actId="554"/>
        <pc:sldMkLst>
          <pc:docMk/>
          <pc:sldMk cId="86535058" sldId="310"/>
        </pc:sldMkLst>
        <pc:graphicFrameChg chg="mod modGraphic">
          <ac:chgData name="James Clegg" userId="c6df1435-7a36-4b38-be4d-16e68e91152f" providerId="ADAL" clId="{E99E4BBC-E8EC-4D3E-AD74-5D5340B156C0}" dt="2021-02-02T13:27:38.227" v="22" actId="554"/>
          <ac:graphicFrameMkLst>
            <pc:docMk/>
            <pc:sldMk cId="86535058" sldId="310"/>
            <ac:graphicFrameMk id="13" creationId="{00000000-0000-0000-0000-000000000000}"/>
          </ac:graphicFrameMkLst>
        </pc:graphicFrameChg>
        <pc:graphicFrameChg chg="mod">
          <ac:chgData name="James Clegg" userId="c6df1435-7a36-4b38-be4d-16e68e91152f" providerId="ADAL" clId="{E99E4BBC-E8EC-4D3E-AD74-5D5340B156C0}" dt="2021-02-02T13:27:38.227" v="22" actId="554"/>
          <ac:graphicFrameMkLst>
            <pc:docMk/>
            <pc:sldMk cId="86535058" sldId="310"/>
            <ac:graphicFrameMk id="22" creationId="{00000000-0000-0000-0000-000000000000}"/>
          </ac:graphicFrameMkLst>
        </pc:graphicFrameChg>
      </pc:sldChg>
      <pc:sldChg chg="modSp">
        <pc:chgData name="James Clegg" userId="c6df1435-7a36-4b38-be4d-16e68e91152f" providerId="ADAL" clId="{E99E4BBC-E8EC-4D3E-AD74-5D5340B156C0}" dt="2021-02-02T13:33:07.942" v="41" actId="555"/>
        <pc:sldMkLst>
          <pc:docMk/>
          <pc:sldMk cId="832351662" sldId="314"/>
        </pc:sldMkLst>
        <pc:spChg chg="mod">
          <ac:chgData name="James Clegg" userId="c6df1435-7a36-4b38-be4d-16e68e91152f" providerId="ADAL" clId="{E99E4BBC-E8EC-4D3E-AD74-5D5340B156C0}" dt="2021-02-02T13:33:07.942" v="41" actId="555"/>
          <ac:spMkLst>
            <pc:docMk/>
            <pc:sldMk cId="832351662" sldId="314"/>
            <ac:spMk id="56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3:07.942" v="41" actId="555"/>
          <ac:spMkLst>
            <pc:docMk/>
            <pc:sldMk cId="832351662" sldId="314"/>
            <ac:spMk id="57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2:57.917" v="38" actId="1037"/>
          <ac:spMkLst>
            <pc:docMk/>
            <pc:sldMk cId="832351662" sldId="314"/>
            <ac:spMk id="65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2:57.917" v="38" actId="1037"/>
          <ac:spMkLst>
            <pc:docMk/>
            <pc:sldMk cId="832351662" sldId="314"/>
            <ac:spMk id="67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2:57.917" v="38" actId="1037"/>
          <ac:spMkLst>
            <pc:docMk/>
            <pc:sldMk cId="832351662" sldId="314"/>
            <ac:spMk id="68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2:52.733" v="33" actId="1076"/>
          <ac:spMkLst>
            <pc:docMk/>
            <pc:sldMk cId="832351662" sldId="314"/>
            <ac:spMk id="86" creationId="{00000000-0000-0000-0000-000000000000}"/>
          </ac:spMkLst>
        </pc:spChg>
        <pc:picChg chg="mod">
          <ac:chgData name="James Clegg" userId="c6df1435-7a36-4b38-be4d-16e68e91152f" providerId="ADAL" clId="{E99E4BBC-E8EC-4D3E-AD74-5D5340B156C0}" dt="2021-02-02T13:32:52.733" v="33" actId="1076"/>
          <ac:picMkLst>
            <pc:docMk/>
            <pc:sldMk cId="832351662" sldId="314"/>
            <ac:picMk id="85" creationId="{00000000-0000-0000-0000-000000000000}"/>
          </ac:picMkLst>
        </pc:picChg>
      </pc:sldChg>
      <pc:sldChg chg="modSp">
        <pc:chgData name="James Clegg" userId="c6df1435-7a36-4b38-be4d-16e68e91152f" providerId="ADAL" clId="{E99E4BBC-E8EC-4D3E-AD74-5D5340B156C0}" dt="2021-02-02T13:35:11.240" v="52" actId="6549"/>
        <pc:sldMkLst>
          <pc:docMk/>
          <pc:sldMk cId="317319125" sldId="315"/>
        </pc:sldMkLst>
        <pc:spChg chg="mod">
          <ac:chgData name="James Clegg" userId="c6df1435-7a36-4b38-be4d-16e68e91152f" providerId="ADAL" clId="{E99E4BBC-E8EC-4D3E-AD74-5D5340B156C0}" dt="2021-02-02T13:34:47.038" v="43" actId="1076"/>
          <ac:spMkLst>
            <pc:docMk/>
            <pc:sldMk cId="317319125" sldId="315"/>
            <ac:spMk id="2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5:11.240" v="52" actId="6549"/>
          <ac:spMkLst>
            <pc:docMk/>
            <pc:sldMk cId="317319125" sldId="315"/>
            <ac:spMk id="37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4:51.769" v="47" actId="1037"/>
          <ac:spMkLst>
            <pc:docMk/>
            <pc:sldMk cId="317319125" sldId="315"/>
            <ac:spMk id="38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5:02.744" v="50" actId="1037"/>
          <ac:spMkLst>
            <pc:docMk/>
            <pc:sldMk cId="317319125" sldId="315"/>
            <ac:spMk id="39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5:02.744" v="50" actId="1037"/>
          <ac:spMkLst>
            <pc:docMk/>
            <pc:sldMk cId="317319125" sldId="315"/>
            <ac:spMk id="40" creationId="{00000000-0000-0000-0000-000000000000}"/>
          </ac:spMkLst>
        </pc:spChg>
        <pc:spChg chg="mod">
          <ac:chgData name="James Clegg" userId="c6df1435-7a36-4b38-be4d-16e68e91152f" providerId="ADAL" clId="{E99E4BBC-E8EC-4D3E-AD74-5D5340B156C0}" dt="2021-02-02T13:34:51.769" v="47" actId="1037"/>
          <ac:spMkLst>
            <pc:docMk/>
            <pc:sldMk cId="317319125" sldId="315"/>
            <ac:spMk id="43" creationId="{00000000-0000-0000-0000-000000000000}"/>
          </ac:spMkLst>
        </pc:spChg>
      </pc:sldChg>
      <pc:sldChg chg="modTransition">
        <pc:chgData name="James Clegg" userId="c6df1435-7a36-4b38-be4d-16e68e91152f" providerId="ADAL" clId="{E99E4BBC-E8EC-4D3E-AD74-5D5340B156C0}" dt="2021-02-02T13:35:20.756" v="53"/>
        <pc:sldMkLst>
          <pc:docMk/>
          <pc:sldMk cId="2204921505" sldId="316"/>
        </pc:sldMkLst>
      </pc:sldChg>
      <pc:sldChg chg="addSp modSp modAnim">
        <pc:chgData name="James Clegg" userId="c6df1435-7a36-4b38-be4d-16e68e91152f" providerId="ADAL" clId="{E99E4BBC-E8EC-4D3E-AD74-5D5340B156C0}" dt="2021-02-02T13:31:39.409" v="32"/>
        <pc:sldMkLst>
          <pc:docMk/>
          <pc:sldMk cId="907869631" sldId="323"/>
        </pc:sldMkLst>
        <pc:spChg chg="add mod">
          <ac:chgData name="James Clegg" userId="c6df1435-7a36-4b38-be4d-16e68e91152f" providerId="ADAL" clId="{E99E4BBC-E8EC-4D3E-AD74-5D5340B156C0}" dt="2021-02-02T13:31:24.497" v="28" actId="1076"/>
          <ac:spMkLst>
            <pc:docMk/>
            <pc:sldMk cId="907869631" sldId="323"/>
            <ac:spMk id="45" creationId="{AEEB4B40-DE0E-4C3C-8DE4-AC3B6E1BE75B}"/>
          </ac:spMkLst>
        </pc:spChg>
        <pc:spChg chg="add mod">
          <ac:chgData name="James Clegg" userId="c6df1435-7a36-4b38-be4d-16e68e91152f" providerId="ADAL" clId="{E99E4BBC-E8EC-4D3E-AD74-5D5340B156C0}" dt="2021-02-02T13:31:31.058" v="30" actId="1076"/>
          <ac:spMkLst>
            <pc:docMk/>
            <pc:sldMk cId="907869631" sldId="323"/>
            <ac:spMk id="46" creationId="{0E9D8D1C-01D7-48FD-98DC-8840C8990B2C}"/>
          </ac:spMkLst>
        </pc:spChg>
      </pc:sldChg>
    </pc:docChg>
  </pc:docChgLst>
  <pc:docChgLst>
    <pc:chgData name="James Clegg" userId="c6df1435-7a36-4b38-be4d-16e68e91152f" providerId="ADAL" clId="{44394053-A13D-47DF-BC66-7068EDD627E6}"/>
    <pc:docChg chg="custSel modSld">
      <pc:chgData name="James Clegg" userId="c6df1435-7a36-4b38-be4d-16e68e91152f" providerId="ADAL" clId="{44394053-A13D-47DF-BC66-7068EDD627E6}" dt="2021-02-02T13:39:58.254" v="17"/>
      <pc:docMkLst>
        <pc:docMk/>
      </pc:docMkLst>
      <pc:sldChg chg="modTransition">
        <pc:chgData name="James Clegg" userId="c6df1435-7a36-4b38-be4d-16e68e91152f" providerId="ADAL" clId="{44394053-A13D-47DF-BC66-7068EDD627E6}" dt="2021-02-02T13:39:58.254" v="17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44394053-A13D-47DF-BC66-7068EDD627E6}" dt="2021-02-02T13:39:58.254" v="17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4128357408" sldId="298"/>
        </pc:sldMkLst>
        <pc:picChg chg="del">
          <ac:chgData name="James Clegg" userId="c6df1435-7a36-4b38-be4d-16e68e91152f" providerId="ADAL" clId="{44394053-A13D-47DF-BC66-7068EDD627E6}" dt="2021-02-02T13:36:06.776" v="0" actId="478"/>
          <ac:picMkLst>
            <pc:docMk/>
            <pc:sldMk cId="4128357408" sldId="298"/>
            <ac:picMk id="8" creationId="{00000000-0000-0000-0000-000000000000}"/>
          </ac:picMkLst>
        </pc:picChg>
      </pc:sldChg>
      <pc:sldChg chg="modTransition">
        <pc:chgData name="James Clegg" userId="c6df1435-7a36-4b38-be4d-16e68e91152f" providerId="ADAL" clId="{44394053-A13D-47DF-BC66-7068EDD627E6}" dt="2021-02-02T13:39:58.254" v="17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3939627984" sldId="300"/>
        </pc:sldMkLst>
        <pc:picChg chg="del">
          <ac:chgData name="James Clegg" userId="c6df1435-7a36-4b38-be4d-16e68e91152f" providerId="ADAL" clId="{44394053-A13D-47DF-BC66-7068EDD627E6}" dt="2021-02-02T13:36:22.841" v="6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3782242679" sldId="301"/>
        </pc:sldMkLst>
        <pc:picChg chg="del">
          <ac:chgData name="James Clegg" userId="c6df1435-7a36-4b38-be4d-16e68e91152f" providerId="ADAL" clId="{44394053-A13D-47DF-BC66-7068EDD627E6}" dt="2021-02-02T13:39:35.719" v="10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3195527484" sldId="304"/>
        </pc:sldMkLst>
        <pc:picChg chg="del">
          <ac:chgData name="James Clegg" userId="c6df1435-7a36-4b38-be4d-16e68e91152f" providerId="ADAL" clId="{44394053-A13D-47DF-BC66-7068EDD627E6}" dt="2021-02-02T13:39:38.315" v="11" actId="478"/>
          <ac:picMkLst>
            <pc:docMk/>
            <pc:sldMk cId="3195527484" sldId="304"/>
            <ac:picMk id="2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986348458" sldId="308"/>
        </pc:sldMkLst>
        <pc:picChg chg="del">
          <ac:chgData name="James Clegg" userId="c6df1435-7a36-4b38-be4d-16e68e91152f" providerId="ADAL" clId="{44394053-A13D-47DF-BC66-7068EDD627E6}" dt="2021-02-02T13:39:27.110" v="7" actId="478"/>
          <ac:picMkLst>
            <pc:docMk/>
            <pc:sldMk cId="986348458" sldId="308"/>
            <ac:picMk id="1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2850126918" sldId="309"/>
        </pc:sldMkLst>
        <pc:picChg chg="del">
          <ac:chgData name="James Clegg" userId="c6df1435-7a36-4b38-be4d-16e68e91152f" providerId="ADAL" clId="{44394053-A13D-47DF-BC66-7068EDD627E6}" dt="2021-02-02T13:39:31.187" v="8" actId="478"/>
          <ac:picMkLst>
            <pc:docMk/>
            <pc:sldMk cId="2850126918" sldId="309"/>
            <ac:picMk id="1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86535058" sldId="310"/>
        </pc:sldMkLst>
        <pc:picChg chg="del">
          <ac:chgData name="James Clegg" userId="c6df1435-7a36-4b38-be4d-16e68e91152f" providerId="ADAL" clId="{44394053-A13D-47DF-BC66-7068EDD627E6}" dt="2021-02-02T13:39:33.569" v="9" actId="478"/>
          <ac:picMkLst>
            <pc:docMk/>
            <pc:sldMk cId="86535058" sldId="310"/>
            <ac:picMk id="1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2357897518" sldId="313"/>
        </pc:sldMkLst>
        <pc:picChg chg="del">
          <ac:chgData name="James Clegg" userId="c6df1435-7a36-4b38-be4d-16e68e91152f" providerId="ADAL" clId="{44394053-A13D-47DF-BC66-7068EDD627E6}" dt="2021-02-02T13:39:46.146" v="13" actId="478"/>
          <ac:picMkLst>
            <pc:docMk/>
            <pc:sldMk cId="2357897518" sldId="31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832351662" sldId="314"/>
        </pc:sldMkLst>
        <pc:picChg chg="del">
          <ac:chgData name="James Clegg" userId="c6df1435-7a36-4b38-be4d-16e68e91152f" providerId="ADAL" clId="{44394053-A13D-47DF-BC66-7068EDD627E6}" dt="2021-02-02T13:39:48.267" v="14" actId="478"/>
          <ac:picMkLst>
            <pc:docMk/>
            <pc:sldMk cId="832351662" sldId="314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317319125" sldId="315"/>
        </pc:sldMkLst>
        <pc:picChg chg="del">
          <ac:chgData name="James Clegg" userId="c6df1435-7a36-4b38-be4d-16e68e91152f" providerId="ADAL" clId="{44394053-A13D-47DF-BC66-7068EDD627E6}" dt="2021-02-02T13:39:50.901" v="15" actId="478"/>
          <ac:picMkLst>
            <pc:docMk/>
            <pc:sldMk cId="317319125" sldId="315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2204921505" sldId="316"/>
        </pc:sldMkLst>
        <pc:picChg chg="del">
          <ac:chgData name="James Clegg" userId="c6df1435-7a36-4b38-be4d-16e68e91152f" providerId="ADAL" clId="{44394053-A13D-47DF-BC66-7068EDD627E6}" dt="2021-02-02T13:39:53.362" v="16" actId="478"/>
          <ac:picMkLst>
            <pc:docMk/>
            <pc:sldMk cId="2204921505" sldId="31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230996594" sldId="317"/>
        </pc:sldMkLst>
        <pc:picChg chg="del">
          <ac:chgData name="James Clegg" userId="c6df1435-7a36-4b38-be4d-16e68e91152f" providerId="ADAL" clId="{44394053-A13D-47DF-BC66-7068EDD627E6}" dt="2021-02-02T13:36:08.938" v="1" actId="478"/>
          <ac:picMkLst>
            <pc:docMk/>
            <pc:sldMk cId="230996594" sldId="317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2413367936" sldId="318"/>
        </pc:sldMkLst>
        <pc:picChg chg="del">
          <ac:chgData name="James Clegg" userId="c6df1435-7a36-4b38-be4d-16e68e91152f" providerId="ADAL" clId="{44394053-A13D-47DF-BC66-7068EDD627E6}" dt="2021-02-02T13:36:11.264" v="2" actId="478"/>
          <ac:picMkLst>
            <pc:docMk/>
            <pc:sldMk cId="2413367936" sldId="318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1928409821" sldId="319"/>
        </pc:sldMkLst>
        <pc:picChg chg="del">
          <ac:chgData name="James Clegg" userId="c6df1435-7a36-4b38-be4d-16e68e91152f" providerId="ADAL" clId="{44394053-A13D-47DF-BC66-7068EDD627E6}" dt="2021-02-02T13:36:14.302" v="3" actId="478"/>
          <ac:picMkLst>
            <pc:docMk/>
            <pc:sldMk cId="1928409821" sldId="319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2840549990" sldId="320"/>
        </pc:sldMkLst>
        <pc:picChg chg="del">
          <ac:chgData name="James Clegg" userId="c6df1435-7a36-4b38-be4d-16e68e91152f" providerId="ADAL" clId="{44394053-A13D-47DF-BC66-7068EDD627E6}" dt="2021-02-02T13:36:17.036" v="4" actId="478"/>
          <ac:picMkLst>
            <pc:docMk/>
            <pc:sldMk cId="2840549990" sldId="320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1642343567" sldId="322"/>
        </pc:sldMkLst>
        <pc:picChg chg="del">
          <ac:chgData name="James Clegg" userId="c6df1435-7a36-4b38-be4d-16e68e91152f" providerId="ADAL" clId="{44394053-A13D-47DF-BC66-7068EDD627E6}" dt="2021-02-02T13:36:19.922" v="5" actId="478"/>
          <ac:picMkLst>
            <pc:docMk/>
            <pc:sldMk cId="1642343567" sldId="322"/>
            <ac:picMk id="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44394053-A13D-47DF-BC66-7068EDD627E6}" dt="2021-02-02T13:39:58.254" v="17"/>
        <pc:sldMkLst>
          <pc:docMk/>
          <pc:sldMk cId="907869631" sldId="323"/>
        </pc:sldMkLst>
        <pc:picChg chg="del">
          <ac:chgData name="James Clegg" userId="c6df1435-7a36-4b38-be4d-16e68e91152f" providerId="ADAL" clId="{44394053-A13D-47DF-BC66-7068EDD627E6}" dt="2021-02-02T13:39:43.036" v="12" actId="478"/>
          <ac:picMkLst>
            <pc:docMk/>
            <pc:sldMk cId="907869631" sldId="323"/>
            <ac:picMk id="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7" Type="http://schemas.openxmlformats.org/officeDocument/2006/relationships/image" Target="../media/image260.png"/><Relationship Id="rId12" Type="http://schemas.openxmlformats.org/officeDocument/2006/relationships/image" Target="../media/image3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6.png"/><Relationship Id="rId11" Type="http://schemas.openxmlformats.org/officeDocument/2006/relationships/image" Target="../media/image300.png"/><Relationship Id="rId5" Type="http://schemas.openxmlformats.org/officeDocument/2006/relationships/image" Target="../media/image22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7.png"/><Relationship Id="rId5" Type="http://schemas.openxmlformats.org/officeDocument/2006/relationships/image" Target="../media/image27.png"/><Relationship Id="rId9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3.png"/><Relationship Id="rId7" Type="http://schemas.openxmlformats.org/officeDocument/2006/relationships/image" Target="../media/image38.png"/><Relationship Id="rId12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3.png"/><Relationship Id="rId1" Type="http://schemas.openxmlformats.org/officeDocument/2006/relationships/tags" Target="../tags/tag8.xml"/><Relationship Id="rId6" Type="http://schemas.openxmlformats.org/officeDocument/2006/relationships/image" Target="../media/image17.png"/><Relationship Id="rId11" Type="http://schemas.openxmlformats.org/officeDocument/2006/relationships/image" Target="../media/image41.png"/><Relationship Id="rId5" Type="http://schemas.openxmlformats.org/officeDocument/2006/relationships/image" Target="../media/image37.png"/><Relationship Id="rId15" Type="http://schemas.openxmlformats.org/officeDocument/2006/relationships/image" Target="../media/image31.png"/><Relationship Id="rId10" Type="http://schemas.openxmlformats.org/officeDocument/2006/relationships/image" Target="../media/image16.png"/><Relationship Id="rId9" Type="http://schemas.openxmlformats.org/officeDocument/2006/relationships/image" Target="../media/image40.png"/><Relationship Id="rId14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7" Type="http://schemas.openxmlformats.org/officeDocument/2006/relationships/image" Target="../media/image4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9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5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5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18" Type="http://schemas.openxmlformats.org/officeDocument/2006/relationships/image" Target="../media/image68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6.png"/><Relationship Id="rId20" Type="http://schemas.openxmlformats.org/officeDocument/2006/relationships/image" Target="../media/image33.png"/><Relationship Id="rId1" Type="http://schemas.openxmlformats.org/officeDocument/2006/relationships/tags" Target="../tags/tag11.xml"/><Relationship Id="rId11" Type="http://schemas.openxmlformats.org/officeDocument/2006/relationships/image" Target="../media/image61.png"/><Relationship Id="rId5" Type="http://schemas.openxmlformats.org/officeDocument/2006/relationships/image" Target="../media/image54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7" Type="http://schemas.openxmlformats.org/officeDocument/2006/relationships/image" Target="../media/image7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9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7" Type="http://schemas.openxmlformats.org/officeDocument/2006/relationships/image" Target="../media/image4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6" Type="http://schemas.openxmlformats.org/officeDocument/2006/relationships/image" Target="../media/image76.png"/><Relationship Id="rId5" Type="http://schemas.openxmlformats.org/officeDocument/2006/relationships/image" Target="../media/image34.png"/><Relationship Id="rId10" Type="http://schemas.openxmlformats.org/officeDocument/2006/relationships/image" Target="../media/image46.png"/><Relationship Id="rId9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12.png"/><Relationship Id="rId7" Type="http://schemas.openxmlformats.org/officeDocument/2006/relationships/image" Target="../media/image20.png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11" Type="http://schemas.openxmlformats.org/officeDocument/2006/relationships/image" Target="../media/image10.png"/><Relationship Id="rId5" Type="http://schemas.openxmlformats.org/officeDocument/2006/relationships/image" Target="../media/image18.png"/><Relationship Id="rId10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2810"/>
            <a:ext cx="6486706" cy="179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92962" y="587311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2962" y="587311"/>
                <a:ext cx="4556628" cy="709425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662" y="1020528"/>
            <a:ext cx="1336109" cy="18058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188879" y="587311"/>
                <a:ext cx="1059906" cy="707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or</a:t>
                </a:r>
                <a:r>
                  <a:rPr lang="en-GB" sz="3600" dirty="0">
                    <a:solidFill>
                      <a:schemeClr val="accent1"/>
                    </a:solidFill>
                    <a:latin typeface="KG Primary Penmanship" panose="02000506000000020003" pitchFamily="2" charset="0"/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5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smtClean="0">
                                <a:solidFill>
                                  <a:schemeClr val="accent1"/>
                                </a:solidFill>
                              </a:rPr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879" y="587311"/>
                <a:ext cx="1059906" cy="707181"/>
              </a:xfrm>
              <a:prstGeom prst="rect">
                <a:avLst/>
              </a:prstGeom>
              <a:blipFill>
                <a:blip r:embed="rId7"/>
                <a:stretch>
                  <a:fillRect l="-11494" b="-11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795649"/>
              </p:ext>
            </p:extLst>
          </p:nvPr>
        </p:nvGraphicFramePr>
        <p:xfrm>
          <a:off x="879942" y="3119443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07817" y="1858689"/>
            <a:ext cx="5849007" cy="1045840"/>
          </a:xfrm>
          <a:prstGeom prst="wedgeRoundRectCallout">
            <a:avLst>
              <a:gd name="adj1" fmla="val -57232"/>
              <a:gd name="adj2" fmla="val 7059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tIns="36000" bIns="36000" rtlCol="0" anchor="ctr">
            <a:noAutofit/>
          </a:bodyPr>
          <a:lstStyle/>
          <a:p>
            <a:pPr algn="ctr"/>
            <a:r>
              <a:rPr lang="en-GB" sz="2800" dirty="0"/>
              <a:t>I’m going to convert both mixed numbers to improper fractions first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188700"/>
              </p:ext>
            </p:extLst>
          </p:nvPr>
        </p:nvGraphicFramePr>
        <p:xfrm>
          <a:off x="879942" y="3553682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432172"/>
              </p:ext>
            </p:extLst>
          </p:nvPr>
        </p:nvGraphicFramePr>
        <p:xfrm>
          <a:off x="879942" y="4007012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28828" y="4966741"/>
                <a:ext cx="455662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endParaRPr lang="en-GB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828" y="4966741"/>
                <a:ext cx="4556628" cy="769378"/>
              </a:xfrm>
              <a:prstGeom prst="rect">
                <a:avLst/>
              </a:prstGeom>
              <a:blipFill>
                <a:blip r:embed="rId8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997462"/>
              </p:ext>
            </p:extLst>
          </p:nvPr>
        </p:nvGraphicFramePr>
        <p:xfrm>
          <a:off x="4892670" y="3119443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703143"/>
              </p:ext>
            </p:extLst>
          </p:nvPr>
        </p:nvGraphicFramePr>
        <p:xfrm>
          <a:off x="4892670" y="4007012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957836"/>
              </p:ext>
            </p:extLst>
          </p:nvPr>
        </p:nvGraphicFramePr>
        <p:xfrm>
          <a:off x="4892670" y="4477393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108012"/>
              </p:ext>
            </p:extLst>
          </p:nvPr>
        </p:nvGraphicFramePr>
        <p:xfrm>
          <a:off x="4892670" y="3553682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650091" y="587311"/>
                <a:ext cx="631903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29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>
                                  <a:solidFill>
                                    <a:schemeClr val="accent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091" y="587311"/>
                <a:ext cx="631903" cy="7094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-124920" y="4936960"/>
                <a:ext cx="455662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/>
                          <m:t>1</m:t>
                        </m:r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endParaRPr lang="en-GB" sz="3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4920" y="4936960"/>
                <a:ext cx="4556628" cy="767646"/>
              </a:xfrm>
              <a:prstGeom prst="rect">
                <a:avLst/>
              </a:prstGeom>
              <a:blipFill>
                <a:blip r:embed="rId10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78949" y="5115452"/>
                <a:ext cx="219553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>
                        <a:latin typeface="Calibri" panose="020F0502020204030204" pitchFamily="34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latin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949" y="5115452"/>
                <a:ext cx="2195538" cy="767646"/>
              </a:xfrm>
              <a:prstGeom prst="rect">
                <a:avLst/>
              </a:prstGeom>
              <a:blipFill>
                <a:blip r:embed="rId11"/>
                <a:stretch>
                  <a:fillRect l="-5833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478949" y="5113513"/>
                <a:ext cx="1964774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>
                        <a:latin typeface="Calibri" panose="020F0502020204030204" pitchFamily="34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Calibri" panose="020F0502020204030204" pitchFamily="34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latin typeface="Calibri" panose="020F050202020403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latin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949" y="5113513"/>
                <a:ext cx="1964774" cy="769378"/>
              </a:xfrm>
              <a:prstGeom prst="rect">
                <a:avLst/>
              </a:prstGeom>
              <a:blipFill>
                <a:blip r:embed="rId12"/>
                <a:stretch>
                  <a:fillRect l="-6522"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1" grpId="0"/>
      <p:bldP spid="18" grpId="0"/>
      <p:bldP spid="20" grpId="0"/>
      <p:bldP spid="21" grpId="0"/>
      <p:bldP spid="21" grpId="1"/>
      <p:bldP spid="22" grpId="0"/>
      <p:bldP spid="2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79014" y="551691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9014" y="551691"/>
                <a:ext cx="4556628" cy="709425"/>
              </a:xfrm>
              <a:prstGeom prst="rect">
                <a:avLst/>
              </a:prstGeom>
              <a:blipFill>
                <a:blip r:embed="rId5"/>
                <a:stretch>
                  <a:fillRect b="-11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928" y="1823995"/>
            <a:ext cx="1336109" cy="974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973843" y="551691"/>
                <a:ext cx="631904" cy="707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5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>
                                <a:solidFill>
                                  <a:schemeClr val="accent1"/>
                                </a:solidFill>
                              </a:rPr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843" y="551691"/>
                <a:ext cx="631904" cy="707181"/>
              </a:xfrm>
              <a:prstGeom prst="rect">
                <a:avLst/>
              </a:prstGeom>
              <a:blipFill>
                <a:blip r:embed="rId7"/>
                <a:stretch>
                  <a:fillRect l="-20192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949044" y="5444060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044" y="5444060"/>
                <a:ext cx="4556628" cy="7094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381674"/>
              </p:ext>
            </p:extLst>
          </p:nvPr>
        </p:nvGraphicFramePr>
        <p:xfrm>
          <a:off x="849425" y="3361329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081048" y="1929667"/>
            <a:ext cx="5849007" cy="1045840"/>
          </a:xfrm>
          <a:prstGeom prst="wedgeRoundRectCallout">
            <a:avLst>
              <a:gd name="adj1" fmla="val -55445"/>
              <a:gd name="adj2" fmla="val 29542"/>
              <a:gd name="adj3" fmla="val 16667"/>
            </a:avLst>
          </a:prstGeom>
          <a:noFill/>
          <a:ln w="28575">
            <a:solidFill>
              <a:schemeClr val="accent5"/>
            </a:solidFill>
          </a:ln>
        </p:spPr>
        <p:txBody>
          <a:bodyPr wrap="square" tIns="36000" bIns="36000" rtlCol="0" anchor="ctr">
            <a:noAutofit/>
          </a:bodyPr>
          <a:lstStyle/>
          <a:p>
            <a:pPr algn="ctr"/>
            <a:r>
              <a:rPr lang="en-GB" sz="2800" dirty="0"/>
              <a:t>I’m going to add my whole numbers and fractions separately.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932801"/>
              </p:ext>
            </p:extLst>
          </p:nvPr>
        </p:nvGraphicFramePr>
        <p:xfrm>
          <a:off x="849425" y="3795568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902267"/>
              </p:ext>
            </p:extLst>
          </p:nvPr>
        </p:nvGraphicFramePr>
        <p:xfrm>
          <a:off x="849425" y="4248898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139948"/>
              </p:ext>
            </p:extLst>
          </p:nvPr>
        </p:nvGraphicFramePr>
        <p:xfrm>
          <a:off x="4862153" y="3361329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773212"/>
              </p:ext>
            </p:extLst>
          </p:nvPr>
        </p:nvGraphicFramePr>
        <p:xfrm>
          <a:off x="4862153" y="4248898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432501"/>
              </p:ext>
            </p:extLst>
          </p:nvPr>
        </p:nvGraphicFramePr>
        <p:xfrm>
          <a:off x="4862153" y="4719279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-63684" y="5552968"/>
                <a:ext cx="45566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3684" y="5552968"/>
                <a:ext cx="4556628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07650"/>
              </p:ext>
            </p:extLst>
          </p:nvPr>
        </p:nvGraphicFramePr>
        <p:xfrm>
          <a:off x="4862153" y="3795568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7206"/>
              </p:ext>
            </p:extLst>
          </p:nvPr>
        </p:nvGraphicFramePr>
        <p:xfrm>
          <a:off x="4862153" y="3795568"/>
          <a:ext cx="27304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15296528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1199973729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4228981055"/>
                    </a:ext>
                  </a:extLst>
                </a:gridCol>
                <a:gridCol w="546082">
                  <a:extLst>
                    <a:ext uri="{9D8B030D-6E8A-4147-A177-3AD203B41FA5}">
                      <a16:colId xmlns:a16="http://schemas.microsoft.com/office/drawing/2014/main" val="393133846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728337"/>
              </p:ext>
            </p:extLst>
          </p:nvPr>
        </p:nvGraphicFramePr>
        <p:xfrm>
          <a:off x="4862153" y="3795568"/>
          <a:ext cx="54608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082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86348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0.43889 -0.0659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92" y="-324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33333E-6 L -0.43889 0.1293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44" y="6458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L -0.44098 0.1268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49" y="634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L 3.61111E-6 -0.19814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07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-0.44028 0.1310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14" y="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0.17952 -0.06412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76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51954" y="4676674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1954" y="4676674"/>
                <a:ext cx="4556628" cy="709425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2884439"/>
            <a:ext cx="1336109" cy="974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287903" y="4699880"/>
                <a:ext cx="631904" cy="707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5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>
                                <a:solidFill>
                                  <a:schemeClr val="accent1"/>
                                </a:solidFill>
                              </a:rPr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903" y="4699880"/>
                <a:ext cx="631904" cy="707181"/>
              </a:xfrm>
              <a:prstGeom prst="rect">
                <a:avLst/>
              </a:prstGeom>
              <a:blipFill>
                <a:blip r:embed="rId7"/>
                <a:stretch>
                  <a:fillRect l="-19231" b="-11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85318" y="3987202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318" y="3987202"/>
                <a:ext cx="4556628" cy="7094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129097" y="2923861"/>
            <a:ext cx="5849007" cy="1045840"/>
          </a:xfrm>
          <a:prstGeom prst="wedgeRoundRectCallout">
            <a:avLst>
              <a:gd name="adj1" fmla="val -55445"/>
              <a:gd name="adj2" fmla="val 29542"/>
              <a:gd name="adj3" fmla="val 16667"/>
            </a:avLst>
          </a:prstGeom>
          <a:noFill/>
          <a:ln w="28575">
            <a:solidFill>
              <a:schemeClr val="accent5"/>
            </a:solidFill>
          </a:ln>
        </p:spPr>
        <p:txBody>
          <a:bodyPr wrap="square" tIns="36000" bIns="36000" rtlCol="0" anchor="ctr">
            <a:noAutofit/>
          </a:bodyPr>
          <a:lstStyle/>
          <a:p>
            <a:pPr algn="ctr"/>
            <a:r>
              <a:rPr lang="en-GB" sz="2800" dirty="0"/>
              <a:t>I’m going to add my whole numbers and fractions separately.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86280" y="4156906"/>
                <a:ext cx="45566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80" y="4156906"/>
                <a:ext cx="4556628" cy="523220"/>
              </a:xfrm>
              <a:prstGeom prst="rect">
                <a:avLst/>
              </a:prstGeom>
              <a:blipFill>
                <a:blip r:embed="rId9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036" y="-99152"/>
            <a:ext cx="1336109" cy="18058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003621" y="404741"/>
            <a:ext cx="5849007" cy="1045840"/>
          </a:xfrm>
          <a:prstGeom prst="wedgeRoundRectCallout">
            <a:avLst>
              <a:gd name="adj1" fmla="val -55445"/>
              <a:gd name="adj2" fmla="val 29542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tIns="36000" bIns="36000" rtlCol="0" anchor="ctr">
            <a:noAutofit/>
          </a:bodyPr>
          <a:lstStyle/>
          <a:p>
            <a:pPr algn="ctr"/>
            <a:r>
              <a:rPr lang="en-GB" sz="2800" dirty="0"/>
              <a:t>I’m going to convert them both to improper fractions first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67077" y="2194535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7077" y="2194535"/>
                <a:ext cx="4556628" cy="709425"/>
              </a:xfrm>
              <a:prstGeom prst="rect">
                <a:avLst/>
              </a:prstGeom>
              <a:blipFill>
                <a:blip r:embed="rId11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529746" y="2194535"/>
                <a:ext cx="1027845" cy="707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or 5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4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>
                                <a:solidFill>
                                  <a:schemeClr val="accent1"/>
                                </a:solidFill>
                              </a:rPr>
                              <m:t>5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9746" y="2194535"/>
                <a:ext cx="1027845" cy="707181"/>
              </a:xfrm>
              <a:prstGeom prst="rect">
                <a:avLst/>
              </a:prstGeom>
              <a:blipFill>
                <a:blip r:embed="rId12"/>
                <a:stretch>
                  <a:fillRect l="-11834" b="-11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50560" y="1442376"/>
                <a:ext cx="4556628" cy="767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/>
                          <m:t>1</m:t>
                        </m:r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560" y="1442376"/>
                <a:ext cx="4556628" cy="767646"/>
              </a:xfrm>
              <a:prstGeom prst="rect">
                <a:avLst/>
              </a:prstGeom>
              <a:blipFill>
                <a:blip r:embed="rId13"/>
                <a:stretch>
                  <a:fillRect b="-10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04416" y="1458945"/>
                <a:ext cx="4556628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/>
                          <m:t>5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416" y="1458945"/>
                <a:ext cx="4556628" cy="769378"/>
              </a:xfrm>
              <a:prstGeom prst="rect">
                <a:avLst/>
              </a:prstGeom>
              <a:blipFill>
                <a:blip r:embed="rId14"/>
                <a:stretch>
                  <a:fillRect b="-9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878606" y="2194535"/>
                <a:ext cx="631903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>
                                  <a:solidFill>
                                    <a:schemeClr val="accent1"/>
                                  </a:solidFill>
                                </a:rPr>
                                <m:t>29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>
                                  <a:solidFill>
                                    <a:schemeClr val="accent1"/>
                                  </a:solidFill>
                                </a:rPr>
                                <m:t>5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606" y="2194535"/>
                <a:ext cx="631903" cy="70942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542036" y="5288140"/>
            <a:ext cx="55587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Whose method do you prefer? Why?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514624" y="5437837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793011" y="562844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012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779014" y="440275"/>
                <a:ext cx="4556628" cy="7064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4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9014" y="440275"/>
                <a:ext cx="4556628" cy="706475"/>
              </a:xfrm>
              <a:prstGeom prst="rect">
                <a:avLst/>
              </a:prstGeom>
              <a:blipFill>
                <a:blip r:embed="rId5"/>
                <a:stretch>
                  <a:fillRect b="-11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143173" y="440275"/>
                <a:ext cx="814647" cy="7094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7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>
                                <a:solidFill>
                                  <a:schemeClr val="accent1"/>
                                </a:solidFill>
                              </a:rPr>
                              <m:t>12</m:t>
                            </m:r>
                          </m:den>
                        </m:f>
                      </m:e>
                    </m:box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173" y="440275"/>
                <a:ext cx="814647" cy="709425"/>
              </a:xfrm>
              <a:prstGeom prst="rect">
                <a:avLst/>
              </a:prstGeom>
              <a:blipFill>
                <a:blip r:embed="rId6"/>
                <a:stretch>
                  <a:fillRect l="-15789"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29026" y="5157246"/>
                <a:ext cx="4556628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5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sz="2800" b="0" i="0" smtClean="0"/>
                              <m:t>8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sz="2800" b="0" i="0" smtClean="0"/>
                              <m:t>12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9026" y="5157246"/>
                <a:ext cx="4556628" cy="7094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365672"/>
              </p:ext>
            </p:extLst>
          </p:nvPr>
        </p:nvGraphicFramePr>
        <p:xfrm>
          <a:off x="952401" y="1680969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03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2693473356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2196797419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3498171523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751187"/>
              </p:ext>
            </p:extLst>
          </p:nvPr>
        </p:nvGraphicFramePr>
        <p:xfrm>
          <a:off x="952401" y="2115208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03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2714601391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1411881857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446093773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489137"/>
              </p:ext>
            </p:extLst>
          </p:nvPr>
        </p:nvGraphicFramePr>
        <p:xfrm>
          <a:off x="952401" y="2568538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03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865746027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2439453066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314815461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72372"/>
              </p:ext>
            </p:extLst>
          </p:nvPr>
        </p:nvGraphicFramePr>
        <p:xfrm>
          <a:off x="4965129" y="1680969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34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08560404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72315492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4229000452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763003391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58121353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765578681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4264720410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414048300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953062197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406461867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107088668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749440"/>
              </p:ext>
            </p:extLst>
          </p:nvPr>
        </p:nvGraphicFramePr>
        <p:xfrm>
          <a:off x="4965129" y="2568538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34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695561456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879609271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188659948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370619757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257876468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6222264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699488802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47404158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113953322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83316625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83352170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24842"/>
              </p:ext>
            </p:extLst>
          </p:nvPr>
        </p:nvGraphicFramePr>
        <p:xfrm>
          <a:off x="4965129" y="3038919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34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39444544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420510436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2354182995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332409236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105676958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732468494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853852523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81325829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2719526286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15757382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561061385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49425" y="4958015"/>
                <a:ext cx="24709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4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7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425" y="4958015"/>
                <a:ext cx="2470968" cy="523220"/>
              </a:xfrm>
              <a:prstGeom prst="rect">
                <a:avLst/>
              </a:prstGeom>
              <a:blipFill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615883"/>
              </p:ext>
            </p:extLst>
          </p:nvPr>
        </p:nvGraphicFramePr>
        <p:xfrm>
          <a:off x="4965129" y="2115208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34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185849265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1354430859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614161029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415996281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663417934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110394682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77881550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456786855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66586374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24277216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099086863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078152"/>
              </p:ext>
            </p:extLst>
          </p:nvPr>
        </p:nvGraphicFramePr>
        <p:xfrm>
          <a:off x="952401" y="1241745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03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4078219962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150324802"/>
                    </a:ext>
                  </a:extLst>
                </a:gridCol>
                <a:gridCol w="682603">
                  <a:extLst>
                    <a:ext uri="{9D8B030D-6E8A-4147-A177-3AD203B41FA5}">
                      <a16:colId xmlns:a16="http://schemas.microsoft.com/office/drawing/2014/main" val="3728438123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223372"/>
              </p:ext>
            </p:extLst>
          </p:nvPr>
        </p:nvGraphicFramePr>
        <p:xfrm>
          <a:off x="4951694" y="1241745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34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640133440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15760574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228522149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330685782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896756922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645764996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1749713946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374205931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4103402397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039576100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446961053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550496" y="3747360"/>
                <a:ext cx="1176875" cy="7867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dirty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0496" y="3747360"/>
                <a:ext cx="1176875" cy="7867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059388"/>
              </p:ext>
            </p:extLst>
          </p:nvPr>
        </p:nvGraphicFramePr>
        <p:xfrm>
          <a:off x="4965129" y="2115208"/>
          <a:ext cx="273041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34">
                  <a:extLst>
                    <a:ext uri="{9D8B030D-6E8A-4147-A177-3AD203B41FA5}">
                      <a16:colId xmlns:a16="http://schemas.microsoft.com/office/drawing/2014/main" val="606019790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4073989176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996645775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865746027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3362463881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823034033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2439453066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513744339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85740736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14815461"/>
                    </a:ext>
                  </a:extLst>
                </a:gridCol>
                <a:gridCol w="227535">
                  <a:extLst>
                    <a:ext uri="{9D8B030D-6E8A-4147-A177-3AD203B41FA5}">
                      <a16:colId xmlns:a16="http://schemas.microsoft.com/office/drawing/2014/main" val="213562523"/>
                    </a:ext>
                  </a:extLst>
                </a:gridCol>
                <a:gridCol w="227534">
                  <a:extLst>
                    <a:ext uri="{9D8B030D-6E8A-4147-A177-3AD203B41FA5}">
                      <a16:colId xmlns:a16="http://schemas.microsoft.com/office/drawing/2014/main" val="337581040"/>
                    </a:ext>
                  </a:extLst>
                </a:gridCol>
              </a:tblGrid>
              <a:tr h="33515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492034"/>
                  </a:ext>
                </a:extLst>
              </a:tr>
            </a:tbl>
          </a:graphicData>
        </a:graphic>
      </p:graphicFrame>
      <p:sp>
        <p:nvSpPr>
          <p:cNvPr id="27" name="Curved Right Arrow 26"/>
          <p:cNvSpPr/>
          <p:nvPr/>
        </p:nvSpPr>
        <p:spPr>
          <a:xfrm>
            <a:off x="5143173" y="4174286"/>
            <a:ext cx="323563" cy="76907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229526" y="4500911"/>
                <a:ext cx="1106116" cy="7094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2800" b="0" i="0" smtClean="0"/>
                                <m:t>12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9526" y="4500911"/>
                <a:ext cx="1106116" cy="7094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506928" y="4327990"/>
                <a:ext cx="7225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1600" dirty="0"/>
                  <a:t> </a:t>
                </a:r>
                <a:r>
                  <a:rPr lang="en-GB" sz="2400" dirty="0"/>
                  <a:t>3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928" y="4327990"/>
                <a:ext cx="722598" cy="461665"/>
              </a:xfrm>
              <a:prstGeom prst="rect">
                <a:avLst/>
              </a:prstGeom>
              <a:blipFill>
                <a:blip r:embed="rId11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653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0.43889 -0.0659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-331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-0.43871 0.195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44" y="9769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9259E-6 L -0.43958 0.2011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79" y="1004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07407E-6 L -1.11111E-6 -0.19815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07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-0.43906 0.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62" y="1000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4375 0.1932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5" y="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2" grpId="0"/>
      <p:bldP spid="16" grpId="0"/>
      <p:bldP spid="27" grpId="0" animBg="1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161" y="573646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559547" y="71633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" name="Rectangle 2"/>
          <p:cNvSpPr/>
          <p:nvPr/>
        </p:nvSpPr>
        <p:spPr>
          <a:xfrm rot="1877398">
            <a:off x="1527840" y="1072699"/>
            <a:ext cx="3396000" cy="11246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627351" y="2418455"/>
            <a:ext cx="145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998356" y="2217973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356" y="2217973"/>
                <a:ext cx="575984" cy="8837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489340" y="3350794"/>
            <a:ext cx="77036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 this rectangle each longer side is                  longer than each shorter side.         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24252" y="3350794"/>
            <a:ext cx="145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995257" y="3150312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5257" y="3150312"/>
                <a:ext cx="575984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489339" y="4315096"/>
            <a:ext cx="7703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perimeter of the rectangle?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5" grpId="0"/>
      <p:bldP spid="26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1877398">
            <a:off x="1527840" y="1072699"/>
            <a:ext cx="3396000" cy="11246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627351" y="2418455"/>
            <a:ext cx="145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998356" y="2217973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8356" y="2217973"/>
                <a:ext cx="575984" cy="8837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9339" y="272597"/>
            <a:ext cx="145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860344" y="72115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344" y="72115"/>
                <a:ext cx="575984" cy="8837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694319" y="734282"/>
            <a:ext cx="331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932928" y="533800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928" y="533800"/>
                <a:ext cx="575984" cy="8837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823333" y="747081"/>
            <a:ext cx="552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041184" y="566839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184" y="566839"/>
                <a:ext cx="575984" cy="8837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485806" y="757276"/>
            <a:ext cx="364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008282" y="583114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8282" y="583114"/>
                <a:ext cx="575984" cy="883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5496733" y="734282"/>
            <a:ext cx="364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6120073" y="543495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073" y="543495"/>
                <a:ext cx="575984" cy="8837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1450376" y="5065509"/>
            <a:ext cx="364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     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89241" y="5062121"/>
            <a:ext cx="4498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67853" y="724087"/>
            <a:ext cx="34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2000476" y="1843139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0476" y="1843139"/>
                <a:ext cx="575984" cy="88370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/>
          <p:cNvSpPr txBox="1"/>
          <p:nvPr/>
        </p:nvSpPr>
        <p:spPr>
          <a:xfrm>
            <a:off x="1748256" y="2023731"/>
            <a:ext cx="34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  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6226" y="5074277"/>
            <a:ext cx="691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877230" y="4891729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230" y="4891729"/>
                <a:ext cx="575984" cy="88370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2561065" y="5027754"/>
            <a:ext cx="364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    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616915" y="5051478"/>
            <a:ext cx="691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1989346" y="4878782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9346" y="4878782"/>
                <a:ext cx="575984" cy="88370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3101462" y="4904676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1462" y="4904676"/>
                <a:ext cx="575984" cy="88370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TextBox 62"/>
          <p:cNvSpPr txBox="1"/>
          <p:nvPr/>
        </p:nvSpPr>
        <p:spPr>
          <a:xfrm>
            <a:off x="2887436" y="5069343"/>
            <a:ext cx="34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/>
              <p:cNvSpPr/>
              <p:nvPr/>
            </p:nvSpPr>
            <p:spPr>
              <a:xfrm>
                <a:off x="4213579" y="4917624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4" name="Rectangle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3579" y="4917624"/>
                <a:ext cx="575984" cy="88370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Box 64"/>
          <p:cNvSpPr txBox="1"/>
          <p:nvPr/>
        </p:nvSpPr>
        <p:spPr>
          <a:xfrm>
            <a:off x="3961359" y="5098216"/>
            <a:ext cx="343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   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43459" y="5098548"/>
            <a:ext cx="364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    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68284" y="5075204"/>
            <a:ext cx="364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    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926400" y="5059023"/>
            <a:ext cx="691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10</a:t>
            </a:r>
            <a:r>
              <a:rPr lang="en-GB" sz="2800" dirty="0"/>
              <a:t>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5487145" y="4904676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28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7145" y="4904676"/>
                <a:ext cx="575984" cy="88370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/>
          <p:cNvSpPr txBox="1"/>
          <p:nvPr/>
        </p:nvSpPr>
        <p:spPr>
          <a:xfrm>
            <a:off x="4911990" y="5062121"/>
            <a:ext cx="6919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11</a:t>
            </a:r>
            <a:r>
              <a:rPr lang="en-GB" sz="2800" dirty="0"/>
              <a:t>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5413760" y="4917623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rgbClr val="0070C0"/>
                              </a:solidFill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760" y="4917623"/>
                <a:ext cx="575984" cy="88370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F9FD0D77-5ACA-425C-8488-A22B07F2C393}"/>
              </a:ext>
            </a:extLst>
          </p:cNvPr>
          <p:cNvSpPr txBox="1"/>
          <p:nvPr/>
        </p:nvSpPr>
        <p:spPr>
          <a:xfrm>
            <a:off x="489340" y="3350794"/>
            <a:ext cx="77036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 this rectangle each longer side is                  longer than each shorter side.         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D2EE00-38A8-4A08-B2EE-5F553DCC944B}"/>
              </a:ext>
            </a:extLst>
          </p:cNvPr>
          <p:cNvSpPr txBox="1"/>
          <p:nvPr/>
        </p:nvSpPr>
        <p:spPr>
          <a:xfrm>
            <a:off x="5624252" y="3350794"/>
            <a:ext cx="145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92BC2AA3-18B0-4E93-99DD-2716FE78643B}"/>
                  </a:ext>
                </a:extLst>
              </p:cNvPr>
              <p:cNvSpPr/>
              <p:nvPr/>
            </p:nvSpPr>
            <p:spPr>
              <a:xfrm>
                <a:off x="5995257" y="3150312"/>
                <a:ext cx="575984" cy="8837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dirty="0" smtClean="0">
                              <a:solidFill>
                                <a:schemeClr val="tx1"/>
                              </a:solidFill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92BC2AA3-18B0-4E93-99DD-2716FE78643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5257" y="3150312"/>
                <a:ext cx="575984" cy="88370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>
            <a:extLst>
              <a:ext uri="{FF2B5EF4-FFF2-40B4-BE49-F238E27FC236}">
                <a16:creationId xmlns:a16="http://schemas.microsoft.com/office/drawing/2014/main" id="{2DEDC99E-A999-4F5D-B4A5-E30B5F9373BF}"/>
              </a:ext>
            </a:extLst>
          </p:cNvPr>
          <p:cNvSpPr txBox="1"/>
          <p:nvPr/>
        </p:nvSpPr>
        <p:spPr>
          <a:xfrm>
            <a:off x="489339" y="4315096"/>
            <a:ext cx="7703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is the perimeter of the rectangle?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EEB4B40-DE0E-4C3C-8DE4-AC3B6E1BE75B}"/>
              </a:ext>
            </a:extLst>
          </p:cNvPr>
          <p:cNvSpPr/>
          <p:nvPr/>
        </p:nvSpPr>
        <p:spPr>
          <a:xfrm>
            <a:off x="6560465" y="747080"/>
            <a:ext cx="575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E9D8D1C-01D7-48FD-98DC-8840C8990B2C}"/>
              </a:ext>
            </a:extLst>
          </p:cNvPr>
          <p:cNvSpPr/>
          <p:nvPr/>
        </p:nvSpPr>
        <p:spPr>
          <a:xfrm>
            <a:off x="2455551" y="2049237"/>
            <a:ext cx="5759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786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7" grpId="1"/>
      <p:bldP spid="18" grpId="0"/>
      <p:bldP spid="28" grpId="0"/>
      <p:bldP spid="30" grpId="0"/>
      <p:bldP spid="31" grpId="0"/>
      <p:bldP spid="47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8" grpId="1"/>
      <p:bldP spid="69" grpId="0"/>
      <p:bldP spid="69" grpId="1"/>
      <p:bldP spid="70" grpId="0"/>
      <p:bldP spid="71" grpId="0"/>
      <p:bldP spid="45" grpId="0"/>
      <p:bldP spid="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57897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2796933" y="1400018"/>
                <a:ext cx="3318164" cy="863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  2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  2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4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6933" y="1400018"/>
                <a:ext cx="3318164" cy="863570"/>
              </a:xfrm>
              <a:prstGeom prst="rect">
                <a:avLst/>
              </a:prstGeom>
              <a:blipFill>
                <a:blip r:embed="rId5"/>
                <a:stretch>
                  <a:fillRect b="-120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5265023" y="1429415"/>
                <a:ext cx="694421" cy="866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8</m:t>
                        </m:r>
                      </m:den>
                    </m:f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023" y="1429415"/>
                <a:ext cx="694421" cy="866263"/>
              </a:xfrm>
              <a:prstGeom prst="rect">
                <a:avLst/>
              </a:prstGeom>
              <a:blipFill>
                <a:blip r:embed="rId6"/>
                <a:stretch>
                  <a:fillRect l="-22807" b="-104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Rectangle 53"/>
          <p:cNvSpPr/>
          <p:nvPr/>
        </p:nvSpPr>
        <p:spPr>
          <a:xfrm>
            <a:off x="2995833" y="1429405"/>
            <a:ext cx="390292" cy="77788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55" name="Rectangle 54"/>
          <p:cNvSpPr/>
          <p:nvPr/>
        </p:nvSpPr>
        <p:spPr>
          <a:xfrm>
            <a:off x="4187974" y="1447707"/>
            <a:ext cx="390292" cy="77788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56" name="Rectangle 55"/>
          <p:cNvSpPr/>
          <p:nvPr/>
        </p:nvSpPr>
        <p:spPr>
          <a:xfrm>
            <a:off x="3462536" y="1435984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57" name="Rectangle 56"/>
          <p:cNvSpPr/>
          <p:nvPr/>
        </p:nvSpPr>
        <p:spPr>
          <a:xfrm>
            <a:off x="4637743" y="1435984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58" name="Rectangle 57"/>
          <p:cNvSpPr/>
          <p:nvPr/>
        </p:nvSpPr>
        <p:spPr>
          <a:xfrm>
            <a:off x="5638542" y="1967165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59" name="TextBox 58"/>
          <p:cNvSpPr txBox="1"/>
          <p:nvPr/>
        </p:nvSpPr>
        <p:spPr>
          <a:xfrm>
            <a:off x="4560740" y="1340450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217426" y="1509629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563902" y="1862546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395929" y="1354531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569913" y="1340454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393275" y="1355145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995485" y="1509629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213162" y="1531911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006173" y="1516512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016079" y="1499040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217426" y="1512070"/>
            <a:ext cx="367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865777" y="3291910"/>
                <a:ext cx="3318164" cy="866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  5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5777" y="3291910"/>
                <a:ext cx="3318164" cy="866199"/>
              </a:xfrm>
              <a:prstGeom prst="rect">
                <a:avLst/>
              </a:prstGeom>
              <a:blipFill>
                <a:blip r:embed="rId7"/>
                <a:stretch>
                  <a:fillRect l="-1838"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198098" y="3304370"/>
                <a:ext cx="1165094" cy="862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8098" y="3304370"/>
                <a:ext cx="1165094" cy="86241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Rectangle 71"/>
          <p:cNvSpPr/>
          <p:nvPr/>
        </p:nvSpPr>
        <p:spPr>
          <a:xfrm>
            <a:off x="6115097" y="3476206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5185015" y="3291910"/>
            <a:ext cx="468434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75" name="Rectangle 74"/>
          <p:cNvSpPr/>
          <p:nvPr/>
        </p:nvSpPr>
        <p:spPr>
          <a:xfrm>
            <a:off x="3313256" y="3310500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76" name="Rectangle 75"/>
          <p:cNvSpPr/>
          <p:nvPr/>
        </p:nvSpPr>
        <p:spPr>
          <a:xfrm>
            <a:off x="4524859" y="3261892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84" name="Rectangle 83"/>
          <p:cNvSpPr/>
          <p:nvPr/>
        </p:nvSpPr>
        <p:spPr>
          <a:xfrm>
            <a:off x="4062723" y="3341854"/>
            <a:ext cx="390292" cy="77788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35698" y="4621680"/>
            <a:ext cx="747045" cy="747045"/>
          </a:xfrm>
          <a:prstGeom prst="rect">
            <a:avLst/>
          </a:prstGeom>
        </p:spPr>
      </p:pic>
      <p:sp>
        <p:nvSpPr>
          <p:cNvPr id="86" name="TextBox 85"/>
          <p:cNvSpPr txBox="1"/>
          <p:nvPr/>
        </p:nvSpPr>
        <p:spPr>
          <a:xfrm>
            <a:off x="5638542" y="470947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235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9" grpId="1"/>
      <p:bldP spid="60" grpId="0"/>
      <p:bldP spid="60" grpId="1"/>
      <p:bldP spid="61" grpId="0"/>
      <p:bldP spid="62" grpId="0"/>
      <p:bldP spid="62" grpId="1"/>
      <p:bldP spid="63" grpId="0"/>
      <p:bldP spid="64" grpId="0"/>
      <p:bldP spid="65" grpId="0"/>
      <p:bldP spid="65" grpId="1"/>
      <p:bldP spid="66" grpId="0"/>
      <p:bldP spid="66" grpId="1"/>
      <p:bldP spid="67" grpId="0"/>
      <p:bldP spid="67" grpId="1"/>
      <p:bldP spid="68" grpId="0"/>
      <p:bldP spid="69" grpId="0"/>
      <p:bldP spid="70" grpId="0"/>
      <p:bldP spid="71" grpId="0"/>
      <p:bldP spid="72" grpId="0"/>
      <p:bldP spid="73" grpId="0" animBg="1"/>
      <p:bldP spid="75" grpId="0" animBg="1"/>
      <p:bldP spid="76" grpId="0" animBg="1"/>
      <p:bldP spid="84" grpId="0" animBg="1"/>
      <p:bldP spid="8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472721" y="1376612"/>
                <a:ext cx="3318164" cy="866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  5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2721" y="1376612"/>
                <a:ext cx="3318164" cy="866199"/>
              </a:xfrm>
              <a:prstGeom prst="rect">
                <a:avLst/>
              </a:prstGeom>
              <a:blipFill>
                <a:blip r:embed="rId5"/>
                <a:stretch>
                  <a:fillRect l="-2022"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805042" y="1389072"/>
                <a:ext cx="1165094" cy="862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042" y="1389072"/>
                <a:ext cx="1165094" cy="8624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Rectangle 71"/>
          <p:cNvSpPr/>
          <p:nvPr/>
        </p:nvSpPr>
        <p:spPr>
          <a:xfrm>
            <a:off x="5722041" y="1560908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6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791959" y="1376612"/>
            <a:ext cx="468434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75" name="Rectangle 74"/>
          <p:cNvSpPr/>
          <p:nvPr/>
        </p:nvSpPr>
        <p:spPr>
          <a:xfrm>
            <a:off x="2937504" y="1395202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76" name="Rectangle 75"/>
          <p:cNvSpPr/>
          <p:nvPr/>
        </p:nvSpPr>
        <p:spPr>
          <a:xfrm>
            <a:off x="4116397" y="1414638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84" name="Rectangle 83"/>
          <p:cNvSpPr/>
          <p:nvPr/>
        </p:nvSpPr>
        <p:spPr>
          <a:xfrm>
            <a:off x="3626149" y="1414935"/>
            <a:ext cx="390292" cy="77788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32" name="TextBox 31"/>
          <p:cNvSpPr txBox="1"/>
          <p:nvPr/>
        </p:nvSpPr>
        <p:spPr>
          <a:xfrm>
            <a:off x="4726328" y="1278843"/>
            <a:ext cx="769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36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41285" y="1523184"/>
            <a:ext cx="769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49274" y="2557882"/>
                <a:ext cx="18285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9274" y="2557882"/>
                <a:ext cx="1828510" cy="523220"/>
              </a:xfrm>
              <a:prstGeom prst="rect">
                <a:avLst/>
              </a:prstGeom>
              <a:blipFill>
                <a:blip r:embed="rId7"/>
                <a:stretch>
                  <a:fillRect l="-7000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3641286" y="1534173"/>
            <a:ext cx="769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641407" y="2532983"/>
                <a:ext cx="18285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5</a:t>
                </a: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407" y="2532983"/>
                <a:ext cx="1828510" cy="523220"/>
              </a:xfrm>
              <a:prstGeom prst="rect">
                <a:avLst/>
              </a:prstGeom>
              <a:blipFill>
                <a:blip r:embed="rId8"/>
                <a:stretch>
                  <a:fillRect l="-6667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044399" y="3301571"/>
                <a:ext cx="3318164" cy="866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+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1</a:t>
                </a: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399" y="3301571"/>
                <a:ext cx="3318164" cy="866199"/>
              </a:xfrm>
              <a:prstGeom prst="rect">
                <a:avLst/>
              </a:prstGeom>
              <a:blipFill>
                <a:blip r:embed="rId9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3120664" y="3333255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39" name="Rectangle 38"/>
          <p:cNvSpPr/>
          <p:nvPr/>
        </p:nvSpPr>
        <p:spPr>
          <a:xfrm>
            <a:off x="4004350" y="3316631"/>
            <a:ext cx="230145" cy="38923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40" name="TextBox 39"/>
          <p:cNvSpPr txBox="1"/>
          <p:nvPr/>
        </p:nvSpPr>
        <p:spPr>
          <a:xfrm>
            <a:off x="3945585" y="3244338"/>
            <a:ext cx="769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3" name="Curved Left Arrow 2"/>
          <p:cNvSpPr/>
          <p:nvPr/>
        </p:nvSpPr>
        <p:spPr>
          <a:xfrm>
            <a:off x="4341600" y="3722801"/>
            <a:ext cx="361881" cy="104628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3729554" y="4224242"/>
                <a:ext cx="973927" cy="8661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+mn-cs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GB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kumimoji="0" lang="en-GB" sz="3200" b="0" i="0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ea typeface="+mn-ea"/>
                            <a:cs typeface="+mn-cs"/>
                          </a:rPr>
                          <m:t>6</m:t>
                        </m:r>
                      </m:den>
                    </m:f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9554" y="4224242"/>
                <a:ext cx="973927" cy="8661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3059463" y="3258062"/>
            <a:ext cx="769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65857" y="1309983"/>
            <a:ext cx="373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046498" y="1338996"/>
            <a:ext cx="769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3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3" grpId="1"/>
      <p:bldP spid="2" grpId="0"/>
      <p:bldP spid="2" grpId="1"/>
      <p:bldP spid="35" grpId="0"/>
      <p:bldP spid="36" grpId="0"/>
      <p:bldP spid="37" grpId="0"/>
      <p:bldP spid="38" grpId="0" animBg="1"/>
      <p:bldP spid="39" grpId="0" animBg="1"/>
      <p:bldP spid="40" grpId="0"/>
      <p:bldP spid="3" grpId="0" animBg="1"/>
      <p:bldP spid="42" grpId="0"/>
      <p:bldP spid="43" grpId="0"/>
      <p:bldP spid="44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7 - 8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20492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938" y="359722"/>
            <a:ext cx="749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each number to a description.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number can be matched with more than one description.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/>
                      <m:t>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873069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3785794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879412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Unit fraction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2885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Non-unit fraction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2885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Improper fraction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879412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Proper fraction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79412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Mixed number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2885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Greater than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2885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Less than 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79412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Incorrectly written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938" y="359722"/>
            <a:ext cx="749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each number to a description.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number can be matched with more than one description.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8A6D3C0-1C70-4F31-A637-4C1AD66C3CBA}"/>
                  </a:ext>
                </a:extLst>
              </p:cNvPr>
              <p:cNvSpPr txBox="1"/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8A6D3C0-1C70-4F31-A637-4C1AD66C3C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A4CDFFA-19AF-42BA-A201-138C955000FF}"/>
                  </a:ext>
                </a:extLst>
              </p:cNvPr>
              <p:cNvSpPr txBox="1"/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A4CDFFA-19AF-42BA-A201-138C95500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601FA5D-40E5-444E-851E-C8B29EC2FF72}"/>
                  </a:ext>
                </a:extLst>
              </p:cNvPr>
              <p:cNvSpPr txBox="1"/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5601FA5D-40E5-444E-851E-C8B29EC2FF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3BCD63C-9F4C-4D10-8E1E-A8D1F80A10DE}"/>
                  </a:ext>
                </a:extLst>
              </p:cNvPr>
              <p:cNvSpPr txBox="1"/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3BCD63C-9F4C-4D10-8E1E-A8D1F80A1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1F5FF1-FA8D-4CBD-B174-C02FEC0740F4}"/>
                  </a:ext>
                </a:extLst>
              </p:cNvPr>
              <p:cNvSpPr txBox="1"/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/>
                      <m:t>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1F5FF1-FA8D-4CBD-B174-C02FEC074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>
            <a:extLst>
              <a:ext uri="{FF2B5EF4-FFF2-40B4-BE49-F238E27FC236}">
                <a16:creationId xmlns:a16="http://schemas.microsoft.com/office/drawing/2014/main" id="{408EEFEC-AF63-4862-8A6C-8E5435908D95}"/>
              </a:ext>
            </a:extLst>
          </p:cNvPr>
          <p:cNvSpPr/>
          <p:nvPr/>
        </p:nvSpPr>
        <p:spPr>
          <a:xfrm>
            <a:off x="6873069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1F316E-62CB-4FF4-A1D6-918DB4319826}"/>
                  </a:ext>
                </a:extLst>
              </p:cNvPr>
              <p:cNvSpPr txBox="1"/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81F316E-62CB-4FF4-A1D6-918DB43198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EDC4E2-D59E-40EA-B12E-E1C29CE1FD7A}"/>
                  </a:ext>
                </a:extLst>
              </p:cNvPr>
              <p:cNvSpPr txBox="1"/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FEDC4E2-D59E-40EA-B12E-E1C29CE1F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35">
            <a:extLst>
              <a:ext uri="{FF2B5EF4-FFF2-40B4-BE49-F238E27FC236}">
                <a16:creationId xmlns:a16="http://schemas.microsoft.com/office/drawing/2014/main" id="{B37A91A9-16F2-4504-9A10-4412ED272698}"/>
              </a:ext>
            </a:extLst>
          </p:cNvPr>
          <p:cNvSpPr/>
          <p:nvPr/>
        </p:nvSpPr>
        <p:spPr>
          <a:xfrm>
            <a:off x="3785794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E681CD0-3F87-4127-B847-B85287E5ED83}"/>
              </a:ext>
            </a:extLst>
          </p:cNvPr>
          <p:cNvSpPr txBox="1"/>
          <p:nvPr/>
        </p:nvSpPr>
        <p:spPr>
          <a:xfrm>
            <a:off x="4879412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Unit fraction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990F4F5-7923-4C63-A708-126B00809A40}"/>
              </a:ext>
            </a:extLst>
          </p:cNvPr>
          <p:cNvSpPr txBox="1"/>
          <p:nvPr/>
        </p:nvSpPr>
        <p:spPr>
          <a:xfrm>
            <a:off x="782885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Non-unit fraction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DBA27A8-E91C-4E58-B993-C44501D1294C}"/>
              </a:ext>
            </a:extLst>
          </p:cNvPr>
          <p:cNvSpPr txBox="1"/>
          <p:nvPr/>
        </p:nvSpPr>
        <p:spPr>
          <a:xfrm>
            <a:off x="782885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Improper fraction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AEB456-258C-4C56-9C9A-A9102B5D8C9C}"/>
              </a:ext>
            </a:extLst>
          </p:cNvPr>
          <p:cNvSpPr txBox="1"/>
          <p:nvPr/>
        </p:nvSpPr>
        <p:spPr>
          <a:xfrm>
            <a:off x="4879412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Proper fraction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BFFEE2A-C778-4658-B2D5-A5008B9020C9}"/>
              </a:ext>
            </a:extLst>
          </p:cNvPr>
          <p:cNvSpPr txBox="1"/>
          <p:nvPr/>
        </p:nvSpPr>
        <p:spPr>
          <a:xfrm>
            <a:off x="4879412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Mixed number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A81EBA-1CE7-405D-B57A-099CCB9E528F}"/>
              </a:ext>
            </a:extLst>
          </p:cNvPr>
          <p:cNvSpPr txBox="1"/>
          <p:nvPr/>
        </p:nvSpPr>
        <p:spPr>
          <a:xfrm>
            <a:off x="782885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Greater than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9094789-F19E-4A87-A03B-DC8EC26ACB63}"/>
              </a:ext>
            </a:extLst>
          </p:cNvPr>
          <p:cNvSpPr txBox="1"/>
          <p:nvPr/>
        </p:nvSpPr>
        <p:spPr>
          <a:xfrm>
            <a:off x="782885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Less than 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14FE773-3064-4919-877F-4CD6CFAE34ED}"/>
              </a:ext>
            </a:extLst>
          </p:cNvPr>
          <p:cNvSpPr txBox="1"/>
          <p:nvPr/>
        </p:nvSpPr>
        <p:spPr>
          <a:xfrm>
            <a:off x="4879412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Incorrectly written</a:t>
            </a:r>
          </a:p>
        </p:txBody>
      </p:sp>
      <p:cxnSp>
        <p:nvCxnSpPr>
          <p:cNvPr id="6" name="Straight Connector 5"/>
          <p:cNvCxnSpPr>
            <a:cxnSpLocks/>
            <a:endCxn id="37" idx="1"/>
          </p:cNvCxnSpPr>
          <p:nvPr/>
        </p:nvCxnSpPr>
        <p:spPr>
          <a:xfrm>
            <a:off x="1776673" y="2366443"/>
            <a:ext cx="3102739" cy="10636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  <a:endCxn id="40" idx="1"/>
          </p:cNvCxnSpPr>
          <p:nvPr/>
        </p:nvCxnSpPr>
        <p:spPr>
          <a:xfrm>
            <a:off x="1776673" y="2528475"/>
            <a:ext cx="3102739" cy="16479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  <a:stCxn id="28" idx="2"/>
            <a:endCxn id="43" idx="0"/>
          </p:cNvCxnSpPr>
          <p:nvPr/>
        </p:nvCxnSpPr>
        <p:spPr>
          <a:xfrm>
            <a:off x="1522050" y="2529357"/>
            <a:ext cx="700835" cy="21317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099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938" y="359722"/>
            <a:ext cx="749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each number to a description.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number can be matched with more than one description.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3B341B5-BBAB-4400-8CF7-67CB0F2B6890}"/>
                  </a:ext>
                </a:extLst>
              </p:cNvPr>
              <p:cNvSpPr txBox="1"/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3B341B5-BBAB-4400-8CF7-67CB0F2B6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D970941-D3DD-4CEC-B9BD-4453EFFD53C2}"/>
                  </a:ext>
                </a:extLst>
              </p:cNvPr>
              <p:cNvSpPr txBox="1"/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D970941-D3DD-4CEC-B9BD-4453EFFD5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A4D82B9-248B-4F00-9112-A561080D2DE6}"/>
                  </a:ext>
                </a:extLst>
              </p:cNvPr>
              <p:cNvSpPr txBox="1"/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A4D82B9-248B-4F00-9112-A561080D2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2B47F23-9FFA-4886-BC58-94EC96CB8283}"/>
                  </a:ext>
                </a:extLst>
              </p:cNvPr>
              <p:cNvSpPr txBox="1"/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2B47F23-9FFA-4886-BC58-94EC96CB8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0CDE48D-9506-4F77-AC08-452F5BA2CA36}"/>
                  </a:ext>
                </a:extLst>
              </p:cNvPr>
              <p:cNvSpPr txBox="1"/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/>
                      <m:t>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0CDE48D-9506-4F77-AC08-452F5BA2CA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>
            <a:extLst>
              <a:ext uri="{FF2B5EF4-FFF2-40B4-BE49-F238E27FC236}">
                <a16:creationId xmlns:a16="http://schemas.microsoft.com/office/drawing/2014/main" id="{327887DC-5900-4B39-93DB-EF29ACA60879}"/>
              </a:ext>
            </a:extLst>
          </p:cNvPr>
          <p:cNvSpPr/>
          <p:nvPr/>
        </p:nvSpPr>
        <p:spPr>
          <a:xfrm>
            <a:off x="6873069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CEA48C0-CDF8-41B4-9404-8482EB536F52}"/>
                  </a:ext>
                </a:extLst>
              </p:cNvPr>
              <p:cNvSpPr txBox="1"/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CEA48C0-CDF8-41B4-9404-8482EB536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D52984F-15A7-410F-9316-082F8090C785}"/>
                  </a:ext>
                </a:extLst>
              </p:cNvPr>
              <p:cNvSpPr txBox="1"/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D52984F-15A7-410F-9316-082F8090C7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35">
            <a:extLst>
              <a:ext uri="{FF2B5EF4-FFF2-40B4-BE49-F238E27FC236}">
                <a16:creationId xmlns:a16="http://schemas.microsoft.com/office/drawing/2014/main" id="{52037E1C-2C11-4C65-B982-19BB575C1746}"/>
              </a:ext>
            </a:extLst>
          </p:cNvPr>
          <p:cNvSpPr/>
          <p:nvPr/>
        </p:nvSpPr>
        <p:spPr>
          <a:xfrm>
            <a:off x="3785794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C67C244-C7F3-49DE-A33C-5A3834E2A779}"/>
              </a:ext>
            </a:extLst>
          </p:cNvPr>
          <p:cNvSpPr txBox="1"/>
          <p:nvPr/>
        </p:nvSpPr>
        <p:spPr>
          <a:xfrm>
            <a:off x="4879412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Unit fraction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5AA55C0-2D1B-407E-8FA6-249707991460}"/>
              </a:ext>
            </a:extLst>
          </p:cNvPr>
          <p:cNvSpPr txBox="1"/>
          <p:nvPr/>
        </p:nvSpPr>
        <p:spPr>
          <a:xfrm>
            <a:off x="782885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Non-unit fraction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3F972-6860-45FB-BF6D-FD35C1E7C244}"/>
              </a:ext>
            </a:extLst>
          </p:cNvPr>
          <p:cNvSpPr txBox="1"/>
          <p:nvPr/>
        </p:nvSpPr>
        <p:spPr>
          <a:xfrm>
            <a:off x="782885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Improper fraction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81FEB17-408A-4CEE-BB74-42093867A3AA}"/>
              </a:ext>
            </a:extLst>
          </p:cNvPr>
          <p:cNvSpPr txBox="1"/>
          <p:nvPr/>
        </p:nvSpPr>
        <p:spPr>
          <a:xfrm>
            <a:off x="4879412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Proper fraction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9330930-0122-49CB-A080-97808F353EA4}"/>
              </a:ext>
            </a:extLst>
          </p:cNvPr>
          <p:cNvSpPr txBox="1"/>
          <p:nvPr/>
        </p:nvSpPr>
        <p:spPr>
          <a:xfrm>
            <a:off x="4879412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Mixed number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1E7795-E0AD-4EBB-900A-2A0D382E5CA3}"/>
              </a:ext>
            </a:extLst>
          </p:cNvPr>
          <p:cNvSpPr txBox="1"/>
          <p:nvPr/>
        </p:nvSpPr>
        <p:spPr>
          <a:xfrm>
            <a:off x="782885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Greater than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66A8CE5-B975-45DE-8FF2-BBD336FD8949}"/>
              </a:ext>
            </a:extLst>
          </p:cNvPr>
          <p:cNvSpPr txBox="1"/>
          <p:nvPr/>
        </p:nvSpPr>
        <p:spPr>
          <a:xfrm>
            <a:off x="782885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Less than 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02CFE8B-5834-4C9B-AE87-BF5B75920A66}"/>
              </a:ext>
            </a:extLst>
          </p:cNvPr>
          <p:cNvSpPr txBox="1"/>
          <p:nvPr/>
        </p:nvSpPr>
        <p:spPr>
          <a:xfrm>
            <a:off x="4879412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Incorrectly written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H="1">
            <a:off x="1776674" y="2528475"/>
            <a:ext cx="630374" cy="138635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>
            <a:off x="2799645" y="2538835"/>
            <a:ext cx="116650" cy="62967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  <a:endCxn id="42" idx="0"/>
          </p:cNvCxnSpPr>
          <p:nvPr/>
        </p:nvCxnSpPr>
        <p:spPr>
          <a:xfrm flipH="1">
            <a:off x="2222885" y="2538835"/>
            <a:ext cx="368766" cy="28686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1336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922325" y="1746277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325" y="1746277"/>
                <a:ext cx="491379" cy="7693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648790" y="1873961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790" y="1873961"/>
                <a:ext cx="614978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64938" y="359722"/>
            <a:ext cx="749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each number to a description.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number can be matched with more than one description.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665722" y="1868317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4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722" y="1868317"/>
                <a:ext cx="614978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920488" y="1744305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488" y="1744305"/>
                <a:ext cx="491379" cy="7693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66C393-4468-43E2-B9BE-14AABC64EFCF}"/>
                  </a:ext>
                </a:extLst>
              </p:cNvPr>
              <p:cNvSpPr txBox="1"/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066C393-4468-43E2-B9BE-14AABC64EF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02565C-D688-48CA-80E2-7F580EC79FD4}"/>
                  </a:ext>
                </a:extLst>
              </p:cNvPr>
              <p:cNvSpPr txBox="1"/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02565C-D688-48CA-80E2-7F580EC79F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708A1EB-74D5-4EA3-9700-81746AD8C007}"/>
                  </a:ext>
                </a:extLst>
              </p:cNvPr>
              <p:cNvSpPr txBox="1"/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708A1EB-74D5-4EA3-9700-81746AD8C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5A73EEA-661C-40CF-AFD9-DF65C1932553}"/>
                  </a:ext>
                </a:extLst>
              </p:cNvPr>
              <p:cNvSpPr txBox="1"/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5A73EEA-661C-40CF-AFD9-DF65C1932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EFB9DCD-EF2B-4C78-90F5-A7261AF21627}"/>
                  </a:ext>
                </a:extLst>
              </p:cNvPr>
              <p:cNvSpPr txBox="1"/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/>
                      <m:t>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EFB9DCD-EF2B-4C78-90F5-A7261AF216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>
            <a:extLst>
              <a:ext uri="{FF2B5EF4-FFF2-40B4-BE49-F238E27FC236}">
                <a16:creationId xmlns:a16="http://schemas.microsoft.com/office/drawing/2014/main" id="{DFA6DE17-D5DF-4945-AE5F-B4648FF6A26D}"/>
              </a:ext>
            </a:extLst>
          </p:cNvPr>
          <p:cNvSpPr/>
          <p:nvPr/>
        </p:nvSpPr>
        <p:spPr>
          <a:xfrm>
            <a:off x="6873069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355D18C-CBEA-4195-9A16-F4144E08D5BE}"/>
              </a:ext>
            </a:extLst>
          </p:cNvPr>
          <p:cNvSpPr/>
          <p:nvPr/>
        </p:nvSpPr>
        <p:spPr>
          <a:xfrm>
            <a:off x="3785794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927286E-D4A4-4FFA-B715-A2CF638EEC9F}"/>
              </a:ext>
            </a:extLst>
          </p:cNvPr>
          <p:cNvSpPr txBox="1"/>
          <p:nvPr/>
        </p:nvSpPr>
        <p:spPr>
          <a:xfrm>
            <a:off x="4879412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Unit fraction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D4E8322-3AD6-4C7E-AAD3-D302F50F17A8}"/>
              </a:ext>
            </a:extLst>
          </p:cNvPr>
          <p:cNvSpPr txBox="1"/>
          <p:nvPr/>
        </p:nvSpPr>
        <p:spPr>
          <a:xfrm>
            <a:off x="782885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Non-unit fraction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CD9455B-9288-4698-A484-0AE04A3ED546}"/>
              </a:ext>
            </a:extLst>
          </p:cNvPr>
          <p:cNvSpPr txBox="1"/>
          <p:nvPr/>
        </p:nvSpPr>
        <p:spPr>
          <a:xfrm>
            <a:off x="782885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Improper fraction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AEA4386-DFBD-4C4C-8B43-4469C1F03994}"/>
              </a:ext>
            </a:extLst>
          </p:cNvPr>
          <p:cNvSpPr txBox="1"/>
          <p:nvPr/>
        </p:nvSpPr>
        <p:spPr>
          <a:xfrm>
            <a:off x="4879412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Proper fraction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8D1C6AC-C508-48B9-B121-93BB3D240B73}"/>
              </a:ext>
            </a:extLst>
          </p:cNvPr>
          <p:cNvSpPr txBox="1"/>
          <p:nvPr/>
        </p:nvSpPr>
        <p:spPr>
          <a:xfrm>
            <a:off x="4879412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Mixed number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FF01EF9-C204-48A5-9867-3E8A14594301}"/>
              </a:ext>
            </a:extLst>
          </p:cNvPr>
          <p:cNvSpPr txBox="1"/>
          <p:nvPr/>
        </p:nvSpPr>
        <p:spPr>
          <a:xfrm>
            <a:off x="782885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Greater than 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C254BB2-6E32-4820-A977-B3309E9937FF}"/>
              </a:ext>
            </a:extLst>
          </p:cNvPr>
          <p:cNvSpPr txBox="1"/>
          <p:nvPr/>
        </p:nvSpPr>
        <p:spPr>
          <a:xfrm>
            <a:off x="782885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Less than 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FC315D3-BA06-499E-909C-B013B84770D9}"/>
              </a:ext>
            </a:extLst>
          </p:cNvPr>
          <p:cNvSpPr txBox="1"/>
          <p:nvPr/>
        </p:nvSpPr>
        <p:spPr>
          <a:xfrm>
            <a:off x="4879412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Incorrectly written</a:t>
            </a:r>
          </a:p>
        </p:txBody>
      </p:sp>
      <p:cxnSp>
        <p:nvCxnSpPr>
          <p:cNvPr id="6" name="Straight Connector 5"/>
          <p:cNvCxnSpPr>
            <a:cxnSpLocks/>
            <a:endCxn id="45" idx="1"/>
          </p:cNvCxnSpPr>
          <p:nvPr/>
        </p:nvCxnSpPr>
        <p:spPr>
          <a:xfrm>
            <a:off x="4280700" y="2529357"/>
            <a:ext cx="598712" cy="3139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  <a:endCxn id="43" idx="3"/>
          </p:cNvCxnSpPr>
          <p:nvPr/>
        </p:nvCxnSpPr>
        <p:spPr>
          <a:xfrm flipH="1">
            <a:off x="3662885" y="2529357"/>
            <a:ext cx="259442" cy="3139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92840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938" y="359722"/>
            <a:ext cx="749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each number to a description.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number can be matched with more than one description.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6AB1B8C-E8A2-453D-BE3C-45484D5DB6E1}"/>
                  </a:ext>
                </a:extLst>
              </p:cNvPr>
              <p:cNvSpPr txBox="1"/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6AB1B8C-E8A2-453D-BE3C-45484D5DB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45D9426-003C-4E70-9581-1975E2428718}"/>
                  </a:ext>
                </a:extLst>
              </p:cNvPr>
              <p:cNvSpPr txBox="1"/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45D9426-003C-4E70-9581-1975E24287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2AD084E-D533-48EA-8215-B68F42113157}"/>
                  </a:ext>
                </a:extLst>
              </p:cNvPr>
              <p:cNvSpPr txBox="1"/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2AD084E-D533-48EA-8215-B68F421131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F5B71E7-F2F7-4FED-BFD4-FA6408E0D3D1}"/>
                  </a:ext>
                </a:extLst>
              </p:cNvPr>
              <p:cNvSpPr txBox="1"/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F5B71E7-F2F7-4FED-BFD4-FA6408E0D3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58B6F13-0A82-4EC1-89F8-A00F39D711E9}"/>
                  </a:ext>
                </a:extLst>
              </p:cNvPr>
              <p:cNvSpPr txBox="1"/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/>
                      <m:t>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58B6F13-0A82-4EC1-89F8-A00F39D711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>
            <a:extLst>
              <a:ext uri="{FF2B5EF4-FFF2-40B4-BE49-F238E27FC236}">
                <a16:creationId xmlns:a16="http://schemas.microsoft.com/office/drawing/2014/main" id="{A5335FB7-9571-4611-ADB0-D83F9ADE4237}"/>
              </a:ext>
            </a:extLst>
          </p:cNvPr>
          <p:cNvSpPr/>
          <p:nvPr/>
        </p:nvSpPr>
        <p:spPr>
          <a:xfrm>
            <a:off x="6873069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6608C5B-B305-4954-B9D4-4DE91DBBC0DD}"/>
                  </a:ext>
                </a:extLst>
              </p:cNvPr>
              <p:cNvSpPr txBox="1"/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6608C5B-B305-4954-B9D4-4DE91DBBC0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4DD4E45-900B-4FE4-9371-F8CF47BC634D}"/>
                  </a:ext>
                </a:extLst>
              </p:cNvPr>
              <p:cNvSpPr txBox="1"/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4DD4E45-900B-4FE4-9371-F8CF47BC63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35">
            <a:extLst>
              <a:ext uri="{FF2B5EF4-FFF2-40B4-BE49-F238E27FC236}">
                <a16:creationId xmlns:a16="http://schemas.microsoft.com/office/drawing/2014/main" id="{F0E803BD-FD83-4DA6-A2E9-8DD78029DB35}"/>
              </a:ext>
            </a:extLst>
          </p:cNvPr>
          <p:cNvSpPr/>
          <p:nvPr/>
        </p:nvSpPr>
        <p:spPr>
          <a:xfrm>
            <a:off x="3785794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85AAD68-8FE0-4821-9E23-2E6EDFF47853}"/>
              </a:ext>
            </a:extLst>
          </p:cNvPr>
          <p:cNvSpPr txBox="1"/>
          <p:nvPr/>
        </p:nvSpPr>
        <p:spPr>
          <a:xfrm>
            <a:off x="4879412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Unit fraction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741703A-373A-40D8-9F23-6D132FE84064}"/>
              </a:ext>
            </a:extLst>
          </p:cNvPr>
          <p:cNvSpPr txBox="1"/>
          <p:nvPr/>
        </p:nvSpPr>
        <p:spPr>
          <a:xfrm>
            <a:off x="782885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Non-unit fraction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D1EF045-26EF-48A4-880B-894D6C110310}"/>
              </a:ext>
            </a:extLst>
          </p:cNvPr>
          <p:cNvSpPr txBox="1"/>
          <p:nvPr/>
        </p:nvSpPr>
        <p:spPr>
          <a:xfrm>
            <a:off x="782885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Improper fraction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B50A610-A75C-4A76-B347-0AA95E7D3DEA}"/>
              </a:ext>
            </a:extLst>
          </p:cNvPr>
          <p:cNvSpPr txBox="1"/>
          <p:nvPr/>
        </p:nvSpPr>
        <p:spPr>
          <a:xfrm>
            <a:off x="4879412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Proper fraction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2E20894-C96B-43E3-813D-B994AFABFAD4}"/>
              </a:ext>
            </a:extLst>
          </p:cNvPr>
          <p:cNvSpPr txBox="1"/>
          <p:nvPr/>
        </p:nvSpPr>
        <p:spPr>
          <a:xfrm>
            <a:off x="4879412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Mixed number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D91DB9E-930E-483F-812F-AF5CAE0DCF2A}"/>
              </a:ext>
            </a:extLst>
          </p:cNvPr>
          <p:cNvSpPr txBox="1"/>
          <p:nvPr/>
        </p:nvSpPr>
        <p:spPr>
          <a:xfrm>
            <a:off x="782885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Greater than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DA1E13F-CCF3-4DD9-9F87-E939003B91BE}"/>
              </a:ext>
            </a:extLst>
          </p:cNvPr>
          <p:cNvSpPr txBox="1"/>
          <p:nvPr/>
        </p:nvSpPr>
        <p:spPr>
          <a:xfrm>
            <a:off x="782885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Less than 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6AC117-585B-457E-A3A9-456F542F1A52}"/>
              </a:ext>
            </a:extLst>
          </p:cNvPr>
          <p:cNvSpPr txBox="1"/>
          <p:nvPr/>
        </p:nvSpPr>
        <p:spPr>
          <a:xfrm>
            <a:off x="4879412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Incorrectly written</a:t>
            </a:r>
          </a:p>
        </p:txBody>
      </p:sp>
      <p:cxnSp>
        <p:nvCxnSpPr>
          <p:cNvPr id="6" name="Straight Connector 5"/>
          <p:cNvCxnSpPr>
            <a:cxnSpLocks/>
            <a:stCxn id="29" idx="2"/>
            <a:endCxn id="43" idx="3"/>
          </p:cNvCxnSpPr>
          <p:nvPr/>
        </p:nvCxnSpPr>
        <p:spPr>
          <a:xfrm flipH="1">
            <a:off x="3662885" y="2529357"/>
            <a:ext cx="1879411" cy="23933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  <a:endCxn id="40" idx="0"/>
          </p:cNvCxnSpPr>
          <p:nvPr/>
        </p:nvCxnSpPr>
        <p:spPr>
          <a:xfrm>
            <a:off x="5712178" y="2529357"/>
            <a:ext cx="607234" cy="138547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  <a:endCxn id="38" idx="0"/>
          </p:cNvCxnSpPr>
          <p:nvPr/>
        </p:nvCxnSpPr>
        <p:spPr>
          <a:xfrm flipH="1">
            <a:off x="2222885" y="2529357"/>
            <a:ext cx="3105472" cy="6391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4054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4938" y="359722"/>
            <a:ext cx="74974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Match each number to a description.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Each number can be matched with more than one description.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650C457-EC26-492C-B434-0A157D45EBF3}"/>
                  </a:ext>
                </a:extLst>
              </p:cNvPr>
              <p:cNvSpPr txBox="1"/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D650C457-EC26-492C-B434-0A157D45E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426" y="1764019"/>
                <a:ext cx="509247" cy="7653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3F7B902-A484-4AE9-986E-1EC935113B0E}"/>
                  </a:ext>
                </a:extLst>
              </p:cNvPr>
              <p:cNvSpPr txBox="1"/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3F7B902-A484-4AE9-986E-1EC935113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7672" y="1764019"/>
                <a:ext cx="509247" cy="765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010876C-684F-4DBA-84EC-04D1374F6760}"/>
                  </a:ext>
                </a:extLst>
              </p:cNvPr>
              <p:cNvSpPr txBox="1"/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010876C-684F-4DBA-84EC-04D1374F67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048" y="1764019"/>
                <a:ext cx="509247" cy="76533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BCA9F30-E16F-4668-B43F-F7AB76CAD0AF}"/>
                  </a:ext>
                </a:extLst>
              </p:cNvPr>
              <p:cNvSpPr txBox="1"/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BCA9F30-E16F-4668-B43F-F7AB76CAD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6310" y="1746737"/>
                <a:ext cx="614978" cy="76533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E8853B1-D0BC-4613-A53D-6B3E96ABEAEB}"/>
                  </a:ext>
                </a:extLst>
              </p:cNvPr>
              <p:cNvSpPr txBox="1"/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i="0" smtClean="0"/>
                      <m:t>7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E8853B1-D0BC-4613-A53D-6B3E96ABEA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998" y="1876039"/>
                <a:ext cx="61497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9E1EC60D-33BA-4563-8006-EFF381A646E1}"/>
              </a:ext>
            </a:extLst>
          </p:cNvPr>
          <p:cNvSpPr/>
          <p:nvPr/>
        </p:nvSpPr>
        <p:spPr>
          <a:xfrm>
            <a:off x="6873069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47E9241-4CB8-4562-AD16-C6E92D9E6C4A}"/>
                  </a:ext>
                </a:extLst>
              </p:cNvPr>
              <p:cNvSpPr txBox="1"/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47E9241-4CB8-4562-AD16-C6E92D9E6C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296" y="1742697"/>
                <a:ext cx="491379" cy="7693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1D6F90D-AC56-43A9-8C19-32799DF50E1D}"/>
                  </a:ext>
                </a:extLst>
              </p:cNvPr>
              <p:cNvSpPr txBox="1"/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0" smtClean="0"/>
                      <m:t>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1D6F90D-AC56-43A9-8C19-32799DF50E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723" y="1876039"/>
                <a:ext cx="614978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>
            <a:extLst>
              <a:ext uri="{FF2B5EF4-FFF2-40B4-BE49-F238E27FC236}">
                <a16:creationId xmlns:a16="http://schemas.microsoft.com/office/drawing/2014/main" id="{DE12C8E5-0430-47C4-A22D-C55DE64DC078}"/>
              </a:ext>
            </a:extLst>
          </p:cNvPr>
          <p:cNvSpPr/>
          <p:nvPr/>
        </p:nvSpPr>
        <p:spPr>
          <a:xfrm>
            <a:off x="3785794" y="1764019"/>
            <a:ext cx="602488" cy="76533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87254EE-70A3-4E6A-945D-B5C50BB606A9}"/>
              </a:ext>
            </a:extLst>
          </p:cNvPr>
          <p:cNvSpPr txBox="1"/>
          <p:nvPr/>
        </p:nvSpPr>
        <p:spPr>
          <a:xfrm>
            <a:off x="4879412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Unit fraction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17628C0-6B17-4790-A648-3A9628E5F412}"/>
              </a:ext>
            </a:extLst>
          </p:cNvPr>
          <p:cNvSpPr txBox="1"/>
          <p:nvPr/>
        </p:nvSpPr>
        <p:spPr>
          <a:xfrm>
            <a:off x="782885" y="316851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Non-unit fraction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594C317-26F9-4804-9FDC-E57BE5D9A1C1}"/>
              </a:ext>
            </a:extLst>
          </p:cNvPr>
          <p:cNvSpPr txBox="1"/>
          <p:nvPr/>
        </p:nvSpPr>
        <p:spPr>
          <a:xfrm>
            <a:off x="782885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Improper fraction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0FD7E65-1917-4B9E-893B-962C7FE638EA}"/>
              </a:ext>
            </a:extLst>
          </p:cNvPr>
          <p:cNvSpPr txBox="1"/>
          <p:nvPr/>
        </p:nvSpPr>
        <p:spPr>
          <a:xfrm>
            <a:off x="4879412" y="3914828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Proper fraction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2481DEA-80EA-467B-A882-4ABF0765D29C}"/>
              </a:ext>
            </a:extLst>
          </p:cNvPr>
          <p:cNvSpPr txBox="1"/>
          <p:nvPr/>
        </p:nvSpPr>
        <p:spPr>
          <a:xfrm>
            <a:off x="4879412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Mixed number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6C0E805-2E1A-4F5C-BF1D-9F82F96EDFE1}"/>
              </a:ext>
            </a:extLst>
          </p:cNvPr>
          <p:cNvSpPr txBox="1"/>
          <p:nvPr/>
        </p:nvSpPr>
        <p:spPr>
          <a:xfrm>
            <a:off x="782885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Greater than 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8AF954B-B00F-4AFF-AE86-E19EB3968E65}"/>
              </a:ext>
            </a:extLst>
          </p:cNvPr>
          <p:cNvSpPr txBox="1"/>
          <p:nvPr/>
        </p:nvSpPr>
        <p:spPr>
          <a:xfrm>
            <a:off x="782885" y="4661145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Less than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EA63EE7-23F6-4B50-9E43-A85DA7D787AD}"/>
              </a:ext>
            </a:extLst>
          </p:cNvPr>
          <p:cNvSpPr txBox="1"/>
          <p:nvPr/>
        </p:nvSpPr>
        <p:spPr>
          <a:xfrm>
            <a:off x="4879412" y="5407461"/>
            <a:ext cx="2880000" cy="52322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Incorrectly written</a:t>
            </a:r>
          </a:p>
        </p:txBody>
      </p:sp>
      <p:cxnSp>
        <p:nvCxnSpPr>
          <p:cNvPr id="6" name="Straight Connector 5"/>
          <p:cNvCxnSpPr>
            <a:cxnSpLocks/>
            <a:endCxn id="41" idx="3"/>
          </p:cNvCxnSpPr>
          <p:nvPr/>
        </p:nvCxnSpPr>
        <p:spPr>
          <a:xfrm flipH="1">
            <a:off x="3662885" y="2323602"/>
            <a:ext cx="3209130" cy="334546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  <a:endCxn id="40" idx="0"/>
          </p:cNvCxnSpPr>
          <p:nvPr/>
        </p:nvCxnSpPr>
        <p:spPr>
          <a:xfrm flipH="1">
            <a:off x="6319412" y="2529357"/>
            <a:ext cx="730499" cy="21317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4234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3.1|5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7.3|1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12.6|8.6|15.3|7.2|6.4|13.3|9.4|20|0.7|1.1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|10.4|2.8|11.2|1.6|1.3|2|1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8.6|3.3|13.5|0.4|4.4|4.4|4.9|3.8|0.9|12.4|3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4.9|4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5.1|22.9|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4.5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6.8|5.6|10.8|4|0.4|3.6|8|6|6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5.7|6.3|7.9|5|2.7|4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3.9|4.3|5|10.5|1.1|3.3|4.3|2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cee99ee9-287b-4f9a-957c-ba5ae7375c9a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22d4c35-b548-4432-90ae-af4376e1c4b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C69C7C-7071-4887-9B16-1F7189AE8E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2843</TotalTime>
  <Words>498</Words>
  <Application>Microsoft Office PowerPoint</Application>
  <PresentationFormat>On-screen Show (4:3)</PresentationFormat>
  <Paragraphs>216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Have a go at questions  5 - 6 on the worksheet</vt:lpstr>
      <vt:lpstr>PowerPoint Presentation</vt:lpstr>
      <vt:lpstr>PowerPoint Presentation</vt:lpstr>
      <vt:lpstr>Have a go at questions  7 - 8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Anna McArdle</cp:lastModifiedBy>
  <cp:revision>236</cp:revision>
  <dcterms:created xsi:type="dcterms:W3CDTF">2019-07-05T11:02:13Z</dcterms:created>
  <dcterms:modified xsi:type="dcterms:W3CDTF">2021-02-21T16:37:34Z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