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1"/>
  </p:notesMasterIdLst>
  <p:sldIdLst>
    <p:sldId id="296" r:id="rId11"/>
    <p:sldId id="297" r:id="rId12"/>
    <p:sldId id="298" r:id="rId13"/>
    <p:sldId id="321" r:id="rId14"/>
    <p:sldId id="299" r:id="rId15"/>
    <p:sldId id="316" r:id="rId16"/>
    <p:sldId id="319" r:id="rId17"/>
    <p:sldId id="301" r:id="rId18"/>
    <p:sldId id="318" r:id="rId19"/>
    <p:sldId id="31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28" autoAdjust="0"/>
    <p:restoredTop sz="96327"/>
  </p:normalViewPr>
  <p:slideViewPr>
    <p:cSldViewPr snapToGrid="0" snapToObjects="1">
      <p:cViewPr varScale="1">
        <p:scale>
          <a:sx n="83" d="100"/>
          <a:sy n="83" d="100"/>
        </p:scale>
        <p:origin x="1632" y="82"/>
      </p:cViewPr>
      <p:guideLst>
        <p:guide orient="horz" pos="220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6E067D75-8BF0-476E-8A28-A4334B96D1A8}"/>
    <pc:docChg chg="custSel modSld">
      <pc:chgData name="James Clegg" userId="c6df1435-7a36-4b38-be4d-16e68e91152f" providerId="ADAL" clId="{6E067D75-8BF0-476E-8A28-A4334B96D1A8}" dt="2021-01-25T15:07:47.363" v="7"/>
      <pc:docMkLst>
        <pc:docMk/>
      </pc:docMkLst>
      <pc:sldChg chg="modTransition">
        <pc:chgData name="James Clegg" userId="c6df1435-7a36-4b38-be4d-16e68e91152f" providerId="ADAL" clId="{6E067D75-8BF0-476E-8A28-A4334B96D1A8}" dt="2021-01-25T15:07:47.363" v="7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6E067D75-8BF0-476E-8A28-A4334B96D1A8}" dt="2021-01-25T15:07:47.363" v="7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6E067D75-8BF0-476E-8A28-A4334B96D1A8}" dt="2021-01-25T15:07:47.363" v="7"/>
        <pc:sldMkLst>
          <pc:docMk/>
          <pc:sldMk cId="4128357408" sldId="298"/>
        </pc:sldMkLst>
        <pc:picChg chg="del">
          <ac:chgData name="James Clegg" userId="c6df1435-7a36-4b38-be4d-16e68e91152f" providerId="ADAL" clId="{6E067D75-8BF0-476E-8A28-A4334B96D1A8}" dt="2021-01-25T15:07:25.529" v="0" actId="478"/>
          <ac:picMkLst>
            <pc:docMk/>
            <pc:sldMk cId="4128357408" sldId="298"/>
            <ac:picMk id="6" creationId="{00000000-0000-0000-0000-000000000000}"/>
          </ac:picMkLst>
        </pc:picChg>
      </pc:sldChg>
      <pc:sldChg chg="modTransition">
        <pc:chgData name="James Clegg" userId="c6df1435-7a36-4b38-be4d-16e68e91152f" providerId="ADAL" clId="{6E067D75-8BF0-476E-8A28-A4334B96D1A8}" dt="2021-01-25T15:07:47.363" v="7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6E067D75-8BF0-476E-8A28-A4334B96D1A8}" dt="2021-01-25T15:07:47.363" v="7"/>
        <pc:sldMkLst>
          <pc:docMk/>
          <pc:sldMk cId="3782242679" sldId="301"/>
        </pc:sldMkLst>
        <pc:picChg chg="del">
          <ac:chgData name="James Clegg" userId="c6df1435-7a36-4b38-be4d-16e68e91152f" providerId="ADAL" clId="{6E067D75-8BF0-476E-8A28-A4334B96D1A8}" dt="2021-01-25T15:07:35.465" v="4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067D75-8BF0-476E-8A28-A4334B96D1A8}" dt="2021-01-25T15:07:47.363" v="7"/>
        <pc:sldMkLst>
          <pc:docMk/>
          <pc:sldMk cId="1043689369" sldId="315"/>
        </pc:sldMkLst>
        <pc:picChg chg="del">
          <ac:chgData name="James Clegg" userId="c6df1435-7a36-4b38-be4d-16e68e91152f" providerId="ADAL" clId="{6E067D75-8BF0-476E-8A28-A4334B96D1A8}" dt="2021-01-25T15:07:41.284" v="6" actId="478"/>
          <ac:picMkLst>
            <pc:docMk/>
            <pc:sldMk cId="1043689369" sldId="315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067D75-8BF0-476E-8A28-A4334B96D1A8}" dt="2021-01-25T15:07:47.363" v="7"/>
        <pc:sldMkLst>
          <pc:docMk/>
          <pc:sldMk cId="2715325562" sldId="316"/>
        </pc:sldMkLst>
        <pc:picChg chg="del">
          <ac:chgData name="James Clegg" userId="c6df1435-7a36-4b38-be4d-16e68e91152f" providerId="ADAL" clId="{6E067D75-8BF0-476E-8A28-A4334B96D1A8}" dt="2021-01-25T15:07:29.937" v="2" actId="478"/>
          <ac:picMkLst>
            <pc:docMk/>
            <pc:sldMk cId="2715325562" sldId="316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067D75-8BF0-476E-8A28-A4334B96D1A8}" dt="2021-01-25T15:07:47.363" v="7"/>
        <pc:sldMkLst>
          <pc:docMk/>
          <pc:sldMk cId="1748900768" sldId="318"/>
        </pc:sldMkLst>
        <pc:picChg chg="del">
          <ac:chgData name="James Clegg" userId="c6df1435-7a36-4b38-be4d-16e68e91152f" providerId="ADAL" clId="{6E067D75-8BF0-476E-8A28-A4334B96D1A8}" dt="2021-01-25T15:07:37.985" v="5" actId="478"/>
          <ac:picMkLst>
            <pc:docMk/>
            <pc:sldMk cId="1748900768" sldId="318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067D75-8BF0-476E-8A28-A4334B96D1A8}" dt="2021-01-25T15:07:47.363" v="7"/>
        <pc:sldMkLst>
          <pc:docMk/>
          <pc:sldMk cId="549665583" sldId="319"/>
        </pc:sldMkLst>
        <pc:picChg chg="del">
          <ac:chgData name="James Clegg" userId="c6df1435-7a36-4b38-be4d-16e68e91152f" providerId="ADAL" clId="{6E067D75-8BF0-476E-8A28-A4334B96D1A8}" dt="2021-01-25T15:07:32.462" v="3" actId="478"/>
          <ac:picMkLst>
            <pc:docMk/>
            <pc:sldMk cId="549665583" sldId="319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E067D75-8BF0-476E-8A28-A4334B96D1A8}" dt="2021-01-25T15:07:47.363" v="7"/>
        <pc:sldMkLst>
          <pc:docMk/>
          <pc:sldMk cId="137276179" sldId="321"/>
        </pc:sldMkLst>
        <pc:picChg chg="del">
          <ac:chgData name="James Clegg" userId="c6df1435-7a36-4b38-be4d-16e68e91152f" providerId="ADAL" clId="{6E067D75-8BF0-476E-8A28-A4334B96D1A8}" dt="2021-01-25T15:07:27.500" v="1" actId="478"/>
          <ac:picMkLst>
            <pc:docMk/>
            <pc:sldMk cId="137276179" sldId="321"/>
            <ac:picMk id="1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944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01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png"/><Relationship Id="rId18" Type="http://schemas.openxmlformats.org/officeDocument/2006/relationships/image" Target="../media/image13.png"/><Relationship Id="rId21" Type="http://schemas.openxmlformats.org/officeDocument/2006/relationships/image" Target="../media/image20.png"/><Relationship Id="rId12" Type="http://schemas.openxmlformats.org/officeDocument/2006/relationships/image" Target="../media/image17.png"/><Relationship Id="rId17" Type="http://schemas.openxmlformats.org/officeDocument/2006/relationships/image" Target="../media/image12.png"/><Relationship Id="rId16" Type="http://schemas.openxmlformats.org/officeDocument/2006/relationships/image" Target="../media/image10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1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.png"/><Relationship Id="rId18" Type="http://schemas.openxmlformats.org/officeDocument/2006/relationships/image" Target="../media/image23.png"/><Relationship Id="rId26" Type="http://schemas.openxmlformats.org/officeDocument/2006/relationships/image" Target="../media/image14.png"/><Relationship Id="rId21" Type="http://schemas.openxmlformats.org/officeDocument/2006/relationships/image" Target="../media/image26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2.png"/><Relationship Id="rId25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tags" Target="../tags/tag1.xml"/><Relationship Id="rId24" Type="http://schemas.openxmlformats.org/officeDocument/2006/relationships/image" Target="../media/image12.png"/><Relationship Id="rId15" Type="http://schemas.openxmlformats.org/officeDocument/2006/relationships/image" Target="../media/image19.png"/><Relationship Id="rId23" Type="http://schemas.openxmlformats.org/officeDocument/2006/relationships/image" Target="../media/image10.png"/><Relationship Id="rId28" Type="http://schemas.openxmlformats.org/officeDocument/2006/relationships/image" Target="../media/image20.png"/><Relationship Id="rId19" Type="http://schemas.openxmlformats.org/officeDocument/2006/relationships/image" Target="../media/image24.png"/><Relationship Id="rId14" Type="http://schemas.openxmlformats.org/officeDocument/2006/relationships/image" Target="../media/image18.png"/><Relationship Id="rId27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18" Type="http://schemas.openxmlformats.org/officeDocument/2006/relationships/image" Target="../media/image39.png"/><Relationship Id="rId21" Type="http://schemas.openxmlformats.org/officeDocument/2006/relationships/image" Target="../media/image42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7.png"/><Relationship Id="rId20" Type="http://schemas.openxmlformats.org/officeDocument/2006/relationships/image" Target="../media/image41.png"/><Relationship Id="rId1" Type="http://schemas.openxmlformats.org/officeDocument/2006/relationships/tags" Target="../tags/tag2.xml"/><Relationship Id="rId6" Type="http://schemas.openxmlformats.org/officeDocument/2006/relationships/image" Target="../media/image270.png"/><Relationship Id="rId11" Type="http://schemas.openxmlformats.org/officeDocument/2006/relationships/image" Target="../media/image32.png"/><Relationship Id="rId5" Type="http://schemas.openxmlformats.org/officeDocument/2006/relationships/image" Target="../media/image260.png"/><Relationship Id="rId15" Type="http://schemas.openxmlformats.org/officeDocument/2006/relationships/image" Target="../media/image36.png"/><Relationship Id="rId23" Type="http://schemas.openxmlformats.org/officeDocument/2006/relationships/image" Target="../media/image44.png"/><Relationship Id="rId10" Type="http://schemas.openxmlformats.org/officeDocument/2006/relationships/image" Target="../media/image31.png"/><Relationship Id="rId19" Type="http://schemas.openxmlformats.org/officeDocument/2006/relationships/image" Target="../media/image40.png"/><Relationship Id="rId9" Type="http://schemas.openxmlformats.org/officeDocument/2006/relationships/image" Target="../media/image30.png"/><Relationship Id="rId14" Type="http://schemas.openxmlformats.org/officeDocument/2006/relationships/image" Target="../media/image9.png"/><Relationship Id="rId22" Type="http://schemas.openxmlformats.org/officeDocument/2006/relationships/image" Target="../media/image4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2.png"/><Relationship Id="rId18" Type="http://schemas.openxmlformats.org/officeDocument/2006/relationships/image" Target="../media/image57.png"/><Relationship Id="rId21" Type="http://schemas.openxmlformats.org/officeDocument/2006/relationships/image" Target="../media/image60.png"/><Relationship Id="rId7" Type="http://schemas.openxmlformats.org/officeDocument/2006/relationships/image" Target="../media/image47.png"/><Relationship Id="rId12" Type="http://schemas.openxmlformats.org/officeDocument/2006/relationships/image" Target="../media/image51.png"/><Relationship Id="rId17" Type="http://schemas.openxmlformats.org/officeDocument/2006/relationships/image" Target="../media/image56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5.png"/><Relationship Id="rId20" Type="http://schemas.openxmlformats.org/officeDocument/2006/relationships/image" Target="../media/image59.png"/><Relationship Id="rId1" Type="http://schemas.openxmlformats.org/officeDocument/2006/relationships/tags" Target="../tags/tag3.xml"/><Relationship Id="rId6" Type="http://schemas.openxmlformats.org/officeDocument/2006/relationships/image" Target="../media/image46.png"/><Relationship Id="rId11" Type="http://schemas.openxmlformats.org/officeDocument/2006/relationships/image" Target="../media/image50.png"/><Relationship Id="rId5" Type="http://schemas.openxmlformats.org/officeDocument/2006/relationships/image" Target="../media/image45.png"/><Relationship Id="rId15" Type="http://schemas.openxmlformats.org/officeDocument/2006/relationships/image" Target="../media/image54.png"/><Relationship Id="rId10" Type="http://schemas.openxmlformats.org/officeDocument/2006/relationships/image" Target="../media/image49.png"/><Relationship Id="rId19" Type="http://schemas.openxmlformats.org/officeDocument/2006/relationships/image" Target="../media/image58.png"/><Relationship Id="rId9" Type="http://schemas.openxmlformats.org/officeDocument/2006/relationships/image" Target="../media/image9.png"/><Relationship Id="rId14" Type="http://schemas.openxmlformats.org/officeDocument/2006/relationships/image" Target="../media/image53.png"/><Relationship Id="rId22" Type="http://schemas.openxmlformats.org/officeDocument/2006/relationships/image" Target="../media/image6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18" Type="http://schemas.openxmlformats.org/officeDocument/2006/relationships/image" Target="../media/image74.png"/><Relationship Id="rId26" Type="http://schemas.openxmlformats.org/officeDocument/2006/relationships/image" Target="../media/image82.png"/><Relationship Id="rId21" Type="http://schemas.openxmlformats.org/officeDocument/2006/relationships/image" Target="../media/image77.png"/><Relationship Id="rId34" Type="http://schemas.openxmlformats.org/officeDocument/2006/relationships/image" Target="../media/image90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5" Type="http://schemas.openxmlformats.org/officeDocument/2006/relationships/image" Target="../media/image81.png"/><Relationship Id="rId33" Type="http://schemas.openxmlformats.org/officeDocument/2006/relationships/image" Target="../media/image89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2.png"/><Relationship Id="rId20" Type="http://schemas.openxmlformats.org/officeDocument/2006/relationships/image" Target="../media/image76.png"/><Relationship Id="rId29" Type="http://schemas.openxmlformats.org/officeDocument/2006/relationships/image" Target="../media/image85.png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11" Type="http://schemas.openxmlformats.org/officeDocument/2006/relationships/image" Target="../media/image67.png"/><Relationship Id="rId24" Type="http://schemas.openxmlformats.org/officeDocument/2006/relationships/image" Target="../media/image80.png"/><Relationship Id="rId32" Type="http://schemas.openxmlformats.org/officeDocument/2006/relationships/image" Target="../media/image88.png"/><Relationship Id="rId5" Type="http://schemas.openxmlformats.org/officeDocument/2006/relationships/image" Target="../media/image62.png"/><Relationship Id="rId15" Type="http://schemas.openxmlformats.org/officeDocument/2006/relationships/image" Target="../media/image71.png"/><Relationship Id="rId23" Type="http://schemas.openxmlformats.org/officeDocument/2006/relationships/image" Target="../media/image79.png"/><Relationship Id="rId28" Type="http://schemas.openxmlformats.org/officeDocument/2006/relationships/image" Target="../media/image84.png"/><Relationship Id="rId10" Type="http://schemas.openxmlformats.org/officeDocument/2006/relationships/image" Target="../media/image66.png"/><Relationship Id="rId19" Type="http://schemas.openxmlformats.org/officeDocument/2006/relationships/image" Target="../media/image75.png"/><Relationship Id="rId31" Type="http://schemas.openxmlformats.org/officeDocument/2006/relationships/image" Target="../media/image87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Relationship Id="rId22" Type="http://schemas.openxmlformats.org/officeDocument/2006/relationships/image" Target="../media/image78.png"/><Relationship Id="rId27" Type="http://schemas.openxmlformats.org/officeDocument/2006/relationships/image" Target="../media/image83.png"/><Relationship Id="rId30" Type="http://schemas.openxmlformats.org/officeDocument/2006/relationships/image" Target="../media/image8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5 - 6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04368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55459" y="562572"/>
            <a:ext cx="413244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	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54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46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263650" y="562572"/>
            <a:ext cx="592569" cy="49787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090357" y="4333815"/>
                <a:ext cx="636323" cy="8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357" y="4333815"/>
                <a:ext cx="636323" cy="8999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440516" y="451626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516" y="4516263"/>
                <a:ext cx="614638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856127" y="4327878"/>
                <a:ext cx="592336" cy="8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127" y="4327878"/>
                <a:ext cx="592336" cy="89999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213873" y="451626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3873" y="4516263"/>
                <a:ext cx="614638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669950" y="4313924"/>
                <a:ext cx="592336" cy="8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15</m:t>
                          </m:r>
                        </m:num>
                        <m:den/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9950" y="4313924"/>
                <a:ext cx="592336" cy="89999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42"/>
          <p:cNvSpPr/>
          <p:nvPr/>
        </p:nvSpPr>
        <p:spPr>
          <a:xfrm>
            <a:off x="1965091" y="4358986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67DFDF-1365-4043-A90F-F1AE83CEE7A6}"/>
              </a:ext>
            </a:extLst>
          </p:cNvPr>
          <p:cNvSpPr/>
          <p:nvPr/>
        </p:nvSpPr>
        <p:spPr>
          <a:xfrm>
            <a:off x="2749063" y="4849738"/>
            <a:ext cx="434383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119D405-F275-4801-A132-63B1EBC0A1C0}"/>
                  </a:ext>
                </a:extLst>
              </p:cNvPr>
              <p:cNvSpPr txBox="1"/>
              <p:nvPr/>
            </p:nvSpPr>
            <p:spPr>
              <a:xfrm>
                <a:off x="1194306" y="1710523"/>
                <a:ext cx="592336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119D405-F275-4801-A132-63B1EBC0A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306" y="1710523"/>
                <a:ext cx="592336" cy="76937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4B154FD-9F75-41D7-AA7F-2BEB513D4CB3}"/>
                  </a:ext>
                </a:extLst>
              </p:cNvPr>
              <p:cNvSpPr txBox="1"/>
              <p:nvPr/>
            </p:nvSpPr>
            <p:spPr>
              <a:xfrm>
                <a:off x="1446622" y="183360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4B154FD-9F75-41D7-AA7F-2BEB513D4C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622" y="1833602"/>
                <a:ext cx="614638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DCC3379-B4BD-4CBC-BF34-D8196E5AAA1B}"/>
                  </a:ext>
                </a:extLst>
              </p:cNvPr>
              <p:cNvSpPr txBox="1"/>
              <p:nvPr/>
            </p:nvSpPr>
            <p:spPr>
              <a:xfrm>
                <a:off x="1926402" y="1713056"/>
                <a:ext cx="592336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DCC3379-B4BD-4CBC-BF34-D8196E5AAA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6402" y="1713056"/>
                <a:ext cx="592336" cy="76431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119BC04-A88E-4A2E-94BB-FE160582D381}"/>
                  </a:ext>
                </a:extLst>
              </p:cNvPr>
              <p:cNvSpPr txBox="1"/>
              <p:nvPr/>
            </p:nvSpPr>
            <p:spPr>
              <a:xfrm>
                <a:off x="2325264" y="183360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119BC04-A88E-4A2E-94BB-FE160582D3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5264" y="1833602"/>
                <a:ext cx="614638" cy="5232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549605E-ED8C-43CF-BA2D-ADC8F79E142C}"/>
                  </a:ext>
                </a:extLst>
              </p:cNvPr>
              <p:cNvSpPr txBox="1"/>
              <p:nvPr/>
            </p:nvSpPr>
            <p:spPr>
              <a:xfrm>
                <a:off x="2816767" y="1711421"/>
                <a:ext cx="592336" cy="7675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549605E-ED8C-43CF-BA2D-ADC8F79E14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767" y="1711421"/>
                <a:ext cx="592336" cy="76758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4FC659D-13D6-4EE7-852B-0253971A66EF}"/>
                  </a:ext>
                </a:extLst>
              </p:cNvPr>
              <p:cNvSpPr txBox="1"/>
              <p:nvPr/>
            </p:nvSpPr>
            <p:spPr>
              <a:xfrm>
                <a:off x="3086672" y="183360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4FC659D-13D6-4EE7-852B-0253971A66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6672" y="1833602"/>
                <a:ext cx="614638" cy="5232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1253C23-AAC3-42BA-8892-0327114615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452352"/>
              </p:ext>
            </p:extLst>
          </p:nvPr>
        </p:nvGraphicFramePr>
        <p:xfrm>
          <a:off x="1194306" y="3509291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112715022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44275072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5692122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517568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44302504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4872798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6016755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54192873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4235911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2384023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41277306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9912938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5801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F2E8F7B2-8E96-4B18-B110-9BF3BA137F7E}"/>
              </a:ext>
            </a:extLst>
          </p:cNvPr>
          <p:cNvSpPr/>
          <p:nvPr/>
        </p:nvSpPr>
        <p:spPr>
          <a:xfrm>
            <a:off x="1263650" y="562572"/>
            <a:ext cx="592569" cy="49787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55458" y="562572"/>
            <a:ext cx="424674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	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54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46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090357" y="4333815"/>
                <a:ext cx="636323" cy="8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357" y="4333815"/>
                <a:ext cx="636323" cy="89999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443666"/>
              </p:ext>
            </p:extLst>
          </p:nvPr>
        </p:nvGraphicFramePr>
        <p:xfrm>
          <a:off x="1195060" y="3512619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112715022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44275072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5692122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517568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44302504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4872798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6016755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54192873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4235911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2384023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41277306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9912938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580102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440516" y="451626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516" y="4516263"/>
                <a:ext cx="61463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856127" y="4327878"/>
                <a:ext cx="592336" cy="8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127" y="4327878"/>
                <a:ext cx="592336" cy="89999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213873" y="451626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3873" y="4516263"/>
                <a:ext cx="614638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669950" y="4313924"/>
                <a:ext cx="592336" cy="8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15</m:t>
                          </m:r>
                        </m:num>
                        <m:den/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9950" y="4313924"/>
                <a:ext cx="592336" cy="89999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/>
          <p:cNvSpPr/>
          <p:nvPr/>
        </p:nvSpPr>
        <p:spPr>
          <a:xfrm>
            <a:off x="2749063" y="4849738"/>
            <a:ext cx="434383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1965091" y="4358986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726264" y="2455564"/>
                <a:ext cx="724739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264" y="2455564"/>
                <a:ext cx="724739" cy="76604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106466" y="2482650"/>
                <a:ext cx="594332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466" y="2482650"/>
                <a:ext cx="594332" cy="76604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194306" y="562572"/>
                <a:ext cx="5943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177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306" y="562572"/>
                <a:ext cx="594332" cy="523220"/>
              </a:xfrm>
              <a:prstGeom prst="rect">
                <a:avLst/>
              </a:prstGeom>
              <a:blipFill>
                <a:blip r:embed="rId18"/>
                <a:stretch>
                  <a:fillRect r="-41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044893" y="1076373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54 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46 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77 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448463" y="1076373"/>
            <a:ext cx="1252847" cy="49393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014047"/>
              </p:ext>
            </p:extLst>
          </p:nvPr>
        </p:nvGraphicFramePr>
        <p:xfrm>
          <a:off x="1195814" y="3510304"/>
          <a:ext cx="4064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418205928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5710955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00588309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36547018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3128668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35181930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56288807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286978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9304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373707"/>
              </p:ext>
            </p:extLst>
          </p:nvPr>
        </p:nvGraphicFramePr>
        <p:xfrm>
          <a:off x="5259814" y="3510304"/>
          <a:ext cx="50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41820592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9304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939672"/>
              </p:ext>
            </p:extLst>
          </p:nvPr>
        </p:nvGraphicFramePr>
        <p:xfrm>
          <a:off x="5767814" y="3510304"/>
          <a:ext cx="101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94809266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3583902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55837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517371" y="1691252"/>
                <a:ext cx="724739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11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7371" y="1691252"/>
                <a:ext cx="724739" cy="76431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868732" y="4304016"/>
                <a:ext cx="5943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9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8732" y="4304016"/>
                <a:ext cx="594332" cy="5232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2699278" y="4777873"/>
                <a:ext cx="4772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35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278" y="4777873"/>
                <a:ext cx="477289" cy="5232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5121A959-C823-4820-81E8-36C13DEFA6B1}"/>
                  </a:ext>
                </a:extLst>
              </p:cNvPr>
              <p:cNvSpPr txBox="1"/>
              <p:nvPr/>
            </p:nvSpPr>
            <p:spPr>
              <a:xfrm>
                <a:off x="1194306" y="1710523"/>
                <a:ext cx="592336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5121A959-C823-4820-81E8-36C13DEFA6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306" y="1710523"/>
                <a:ext cx="592336" cy="769378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EFD6817-0BDF-4AC6-851F-999AD1216521}"/>
                  </a:ext>
                </a:extLst>
              </p:cNvPr>
              <p:cNvSpPr txBox="1"/>
              <p:nvPr/>
            </p:nvSpPr>
            <p:spPr>
              <a:xfrm>
                <a:off x="1446622" y="183360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EFD6817-0BDF-4AC6-851F-999AD12165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622" y="1833602"/>
                <a:ext cx="614638" cy="523220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D8070191-C153-4BEC-9C80-599D533F9818}"/>
                  </a:ext>
                </a:extLst>
              </p:cNvPr>
              <p:cNvSpPr txBox="1"/>
              <p:nvPr/>
            </p:nvSpPr>
            <p:spPr>
              <a:xfrm>
                <a:off x="1926402" y="1713056"/>
                <a:ext cx="592336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D8070191-C153-4BEC-9C80-599D533F98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6402" y="1713056"/>
                <a:ext cx="592336" cy="76431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DBD39E5C-1E32-493B-921A-3C6748CF109A}"/>
                  </a:ext>
                </a:extLst>
              </p:cNvPr>
              <p:cNvSpPr txBox="1"/>
              <p:nvPr/>
            </p:nvSpPr>
            <p:spPr>
              <a:xfrm>
                <a:off x="2325264" y="183360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DBD39E5C-1E32-493B-921A-3C6748CF10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5264" y="1833602"/>
                <a:ext cx="614638" cy="523220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45B6CCF-99F5-4635-8CA6-229722E8E32C}"/>
                  </a:ext>
                </a:extLst>
              </p:cNvPr>
              <p:cNvSpPr txBox="1"/>
              <p:nvPr/>
            </p:nvSpPr>
            <p:spPr>
              <a:xfrm>
                <a:off x="2816767" y="1711421"/>
                <a:ext cx="592336" cy="7675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45B6CCF-99F5-4635-8CA6-229722E8E3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767" y="1711421"/>
                <a:ext cx="592336" cy="76758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1826A0A-D6BD-4381-8438-1B29F59C8889}"/>
                  </a:ext>
                </a:extLst>
              </p:cNvPr>
              <p:cNvSpPr txBox="1"/>
              <p:nvPr/>
            </p:nvSpPr>
            <p:spPr>
              <a:xfrm>
                <a:off x="3086672" y="183360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1826A0A-D6BD-4381-8438-1B29F59C88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6672" y="1833602"/>
                <a:ext cx="614638" cy="523220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3727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3" grpId="0"/>
      <p:bldP spid="6" grpId="0" animBg="1"/>
      <p:bldP spid="31" grpId="0"/>
      <p:bldP spid="36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657296" y="200800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296" y="200800"/>
                <a:ext cx="594332" cy="8886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479321" y="200800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321" y="200800"/>
                <a:ext cx="724739" cy="8903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394659"/>
              </p:ext>
            </p:extLst>
          </p:nvPr>
        </p:nvGraphicFramePr>
        <p:xfrm>
          <a:off x="1188430" y="2103356"/>
          <a:ext cx="6264848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53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2513885828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433473697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911011878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4124307497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2742468437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2133899569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1974374452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1066661847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2381751644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688509037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1571522329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108302" y="426467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8302" y="426467"/>
                <a:ext cx="57134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919553" y="426467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9553" y="426467"/>
                <a:ext cx="61463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479321" y="1098472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321" y="1098472"/>
                <a:ext cx="724739" cy="8903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5371157" y="199069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1157" y="199069"/>
                <a:ext cx="724739" cy="89037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320854" y="215367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0854" y="215367"/>
                <a:ext cx="724739" cy="89037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908088" y="441034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8088" y="441034"/>
                <a:ext cx="57134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360001" y="1098472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001" y="1098472"/>
                <a:ext cx="724739" cy="89037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252297"/>
              </p:ext>
            </p:extLst>
          </p:nvPr>
        </p:nvGraphicFramePr>
        <p:xfrm>
          <a:off x="2365691" y="2103355"/>
          <a:ext cx="1566212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53">
                  <a:extLst>
                    <a:ext uri="{9D8B030D-6E8A-4147-A177-3AD203B41FA5}">
                      <a16:colId xmlns:a16="http://schemas.microsoft.com/office/drawing/2014/main" val="3980532928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231878527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4068358209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959870097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027499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803274"/>
              </p:ext>
            </p:extLst>
          </p:nvPr>
        </p:nvGraphicFramePr>
        <p:xfrm>
          <a:off x="3931903" y="2103354"/>
          <a:ext cx="1566212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53">
                  <a:extLst>
                    <a:ext uri="{9D8B030D-6E8A-4147-A177-3AD203B41FA5}">
                      <a16:colId xmlns:a16="http://schemas.microsoft.com/office/drawing/2014/main" val="3980532928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231878527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4068358209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959870097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027499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412254"/>
              </p:ext>
            </p:extLst>
          </p:nvPr>
        </p:nvGraphicFramePr>
        <p:xfrm>
          <a:off x="5498115" y="2103354"/>
          <a:ext cx="1566212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53">
                  <a:extLst>
                    <a:ext uri="{9D8B030D-6E8A-4147-A177-3AD203B41FA5}">
                      <a16:colId xmlns:a16="http://schemas.microsoft.com/office/drawing/2014/main" val="3980532928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231878527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4068358209"/>
                    </a:ext>
                  </a:extLst>
                </a:gridCol>
                <a:gridCol w="391553">
                  <a:extLst>
                    <a:ext uri="{9D8B030D-6E8A-4147-A177-3AD203B41FA5}">
                      <a16:colId xmlns:a16="http://schemas.microsoft.com/office/drawing/2014/main" val="959870097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027499"/>
                  </a:ext>
                </a:extLst>
              </a:tr>
            </a:tbl>
          </a:graphicData>
        </a:graphic>
      </p:graphicFrame>
      <p:pic>
        <p:nvPicPr>
          <p:cNvPr id="32" name="Picture 3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58088" y="2990950"/>
            <a:ext cx="747045" cy="74704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5371157" y="307220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890182" y="3505573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0182" y="3505573"/>
                <a:ext cx="594332" cy="88864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712207" y="3505573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207" y="3505573"/>
                <a:ext cx="724739" cy="89037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341188" y="3731240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1188" y="3731240"/>
                <a:ext cx="571348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5152439" y="3731240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2439" y="3731240"/>
                <a:ext cx="614638" cy="5232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5604043" y="3503842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043" y="3503842"/>
                <a:ext cx="724739" cy="89037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553740" y="3520140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3740" y="3520140"/>
                <a:ext cx="724739" cy="89037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140974" y="3745807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974" y="3745807"/>
                <a:ext cx="571348" cy="5232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000913"/>
              </p:ext>
            </p:extLst>
          </p:nvPr>
        </p:nvGraphicFramePr>
        <p:xfrm>
          <a:off x="948363" y="5330485"/>
          <a:ext cx="7069248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552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2513885828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433473697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911011878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4124307497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2742468437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2133899569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974374452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066661847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2381751644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688509037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571522329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926662758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333375449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760213278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951075449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766057623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963665716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048926744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395889411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824978" y="4367044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4978" y="4367044"/>
                <a:ext cx="724739" cy="89037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3712206" y="4380409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206" y="4380409"/>
                <a:ext cx="724739" cy="89037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675552"/>
              </p:ext>
            </p:extLst>
          </p:nvPr>
        </p:nvGraphicFramePr>
        <p:xfrm>
          <a:off x="1836533" y="5330484"/>
          <a:ext cx="3534624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552">
                  <a:extLst>
                    <a:ext uri="{9D8B030D-6E8A-4147-A177-3AD203B41FA5}">
                      <a16:colId xmlns:a16="http://schemas.microsoft.com/office/drawing/2014/main" val="2269854935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785197518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712627962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244316815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545874283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437171172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2875150970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428417024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932219554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106334748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759869864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054440213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879550"/>
                  </a:ext>
                </a:extLst>
              </a:tr>
            </a:tbl>
          </a:graphicData>
        </a:graphic>
      </p:graphicFrame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786112"/>
              </p:ext>
            </p:extLst>
          </p:nvPr>
        </p:nvGraphicFramePr>
        <p:xfrm>
          <a:off x="5377308" y="5330483"/>
          <a:ext cx="1178208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552">
                  <a:extLst>
                    <a:ext uri="{9D8B030D-6E8A-4147-A177-3AD203B41FA5}">
                      <a16:colId xmlns:a16="http://schemas.microsoft.com/office/drawing/2014/main" val="2269854935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1785197518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712627962"/>
                    </a:ext>
                  </a:extLst>
                </a:gridCol>
                <a:gridCol w="294552">
                  <a:extLst>
                    <a:ext uri="{9D8B030D-6E8A-4147-A177-3AD203B41FA5}">
                      <a16:colId xmlns:a16="http://schemas.microsoft.com/office/drawing/2014/main" val="3244316815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87955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1532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4" grpId="0"/>
      <p:bldP spid="28" grpId="0"/>
      <p:bldP spid="36" grpId="0"/>
      <p:bldP spid="37" grpId="0"/>
      <p:bldP spid="39" grpId="0"/>
      <p:bldP spid="55" grpId="0"/>
      <p:bldP spid="56" grpId="0"/>
      <p:bldP spid="57" grpId="0"/>
      <p:bldP spid="58" grpId="0"/>
      <p:bldP spid="59" grpId="0"/>
      <p:bldP spid="61" grpId="0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667512" y="604972"/>
            <a:ext cx="4099441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Dexter eats          of a cake.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347185" y="347539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7185" y="347539"/>
                <a:ext cx="594332" cy="8886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2"/>
          <p:cNvSpPr txBox="1">
            <a:spLocks/>
          </p:cNvSpPr>
          <p:nvPr/>
        </p:nvSpPr>
        <p:spPr>
          <a:xfrm>
            <a:off x="667512" y="1659072"/>
            <a:ext cx="5320538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Eva eats      of the same cake.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86363" y="1401710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6363" y="1401710"/>
                <a:ext cx="594332" cy="8886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itle 2"/>
          <p:cNvSpPr txBox="1">
            <a:spLocks/>
          </p:cNvSpPr>
          <p:nvPr/>
        </p:nvSpPr>
        <p:spPr>
          <a:xfrm>
            <a:off x="691850" y="2575595"/>
            <a:ext cx="4924066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Mo eats one half of the same cake.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58051" y="4926379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8051" y="4926379"/>
                <a:ext cx="724739" cy="89037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63344" y="3881686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344" y="3881686"/>
                <a:ext cx="724739" cy="89037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03773" y="706494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416842" y="78774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736026" y="3882540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6026" y="3882540"/>
                <a:ext cx="594332" cy="8886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558051" y="3882540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8051" y="3882540"/>
                <a:ext cx="724739" cy="89037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188144" y="4087950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8144" y="4087950"/>
                <a:ext cx="57134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itle 2"/>
          <p:cNvSpPr txBox="1">
            <a:spLocks/>
          </p:cNvSpPr>
          <p:nvPr/>
        </p:nvSpPr>
        <p:spPr>
          <a:xfrm>
            <a:off x="691850" y="3434879"/>
            <a:ext cx="5669916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How much of the cake is eaten?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386302" y="3904374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302" y="3904374"/>
                <a:ext cx="724739" cy="89037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042107" y="4087950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07" y="4087950"/>
                <a:ext cx="571348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900321" y="4091156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0321" y="4091156"/>
                <a:ext cx="614638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435190" y="4929424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5190" y="4929424"/>
                <a:ext cx="724739" cy="89037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131043" y="3876404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043" y="3876404"/>
                <a:ext cx="724739" cy="89037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768020" y="4085874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8020" y="4085874"/>
                <a:ext cx="614638" cy="5232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/>
          <p:cNvGrpSpPr/>
          <p:nvPr/>
        </p:nvGrpSpPr>
        <p:grpSpPr>
          <a:xfrm rot="16200000">
            <a:off x="5321625" y="1999676"/>
            <a:ext cx="2850046" cy="2372942"/>
            <a:chOff x="4671511" y="249049"/>
            <a:chExt cx="3119145" cy="2527524"/>
          </a:xfrm>
        </p:grpSpPr>
        <p:sp>
          <p:nvSpPr>
            <p:cNvPr id="34" name="Oval 33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7" name="Straight Connector 36"/>
            <p:cNvCxnSpPr>
              <a:stCxn id="34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4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649685" y="2832392"/>
                <a:ext cx="724739" cy="77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685" y="2832392"/>
                <a:ext cx="724739" cy="77431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7004955" y="1806042"/>
                <a:ext cx="724739" cy="77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4955" y="1806042"/>
                <a:ext cx="724739" cy="77431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7141511" y="2817577"/>
                <a:ext cx="724739" cy="77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1511" y="2817577"/>
                <a:ext cx="724739" cy="77431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996279" y="3819876"/>
                <a:ext cx="724739" cy="77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6279" y="3819876"/>
                <a:ext cx="724739" cy="774315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54966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3" grpId="0"/>
      <p:bldP spid="15" grpId="0"/>
      <p:bldP spid="17" grpId="0"/>
      <p:bldP spid="18" grpId="0"/>
      <p:bldP spid="18" grpId="1"/>
      <p:bldP spid="19" grpId="0"/>
      <p:bldP spid="22" grpId="0"/>
      <p:bldP spid="26" grpId="0"/>
      <p:bldP spid="27" grpId="0"/>
      <p:bldP spid="28" grpId="0"/>
      <p:bldP spid="29" grpId="0"/>
      <p:bldP spid="30" grpId="0"/>
      <p:bldP spid="30" grpId="1"/>
      <p:bldP spid="31" grpId="0"/>
      <p:bldP spid="32" grpId="0"/>
      <p:bldP spid="41" grpId="0"/>
      <p:bldP spid="42" grpId="0"/>
      <p:bldP spid="43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51687" y="532272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1687" y="532272"/>
                <a:ext cx="594332" cy="8994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15318" y="3021149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328387" y="310240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757749" y="720400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749" y="720400"/>
                <a:ext cx="57134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217843" y="518614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7843" y="518614"/>
                <a:ext cx="594332" cy="8994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723905" y="706742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3905" y="706742"/>
                <a:ext cx="57134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164809" y="492325"/>
                <a:ext cx="594332" cy="939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809" y="492325"/>
                <a:ext cx="594332" cy="93942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5287555" y="518614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801315" y="659942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1315" y="659942"/>
                <a:ext cx="571348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253819" y="478667"/>
                <a:ext cx="594332" cy="8870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prstClr val="black"/>
                              </a:solidFill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819" y="478667"/>
                <a:ext cx="594332" cy="88703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230301" y="1606219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301" y="1606219"/>
                <a:ext cx="594332" cy="8994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183535" y="1584149"/>
                <a:ext cx="594332" cy="939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3535" y="1584149"/>
                <a:ext cx="594332" cy="93942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 41"/>
          <p:cNvSpPr/>
          <p:nvPr/>
        </p:nvSpPr>
        <p:spPr>
          <a:xfrm>
            <a:off x="5306281" y="1610438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845574" y="179993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574" y="1799933"/>
                <a:ext cx="571348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298078" y="1618658"/>
                <a:ext cx="594332" cy="8870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prstClr val="black"/>
                              </a:solidFill>
                            </a:rPr>
                            <m:t>18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078" y="1618658"/>
                <a:ext cx="594332" cy="88703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ounded Rectangle 1"/>
          <p:cNvSpPr/>
          <p:nvPr/>
        </p:nvSpPr>
        <p:spPr>
          <a:xfrm>
            <a:off x="3390017" y="518614"/>
            <a:ext cx="325558" cy="4029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4345698" y="1598464"/>
            <a:ext cx="325558" cy="4029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ounded Rectangle 45"/>
          <p:cNvSpPr/>
          <p:nvPr/>
        </p:nvSpPr>
        <p:spPr>
          <a:xfrm>
            <a:off x="5323654" y="1598464"/>
            <a:ext cx="325558" cy="4029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ounded Rectangle 46"/>
          <p:cNvSpPr/>
          <p:nvPr/>
        </p:nvSpPr>
        <p:spPr>
          <a:xfrm>
            <a:off x="6416922" y="1623862"/>
            <a:ext cx="379870" cy="4029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8" name="Group 47"/>
          <p:cNvGrpSpPr/>
          <p:nvPr/>
        </p:nvGrpSpPr>
        <p:grpSpPr>
          <a:xfrm rot="5400000">
            <a:off x="603226" y="937757"/>
            <a:ext cx="2985292" cy="2327774"/>
            <a:chOff x="4671511" y="249049"/>
            <a:chExt cx="3119145" cy="2527524"/>
          </a:xfrm>
        </p:grpSpPr>
        <p:sp>
          <p:nvSpPr>
            <p:cNvPr id="49" name="Oval 48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2" name="Straight Connector 51"/>
            <p:cNvCxnSpPr>
              <a:stCxn id="49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49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2560640" y="1694147"/>
                <a:ext cx="594332" cy="7194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200" b="0" i="0" smtClean="0">
                              <a:solidFill>
                                <a:prstClr val="black"/>
                              </a:solidFill>
                            </a:rPr>
                            <m:t>18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2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kumimoji="0" lang="en-GB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640" y="1694147"/>
                <a:ext cx="594332" cy="71942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230238" y="655653"/>
                <a:ext cx="594332" cy="7194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200" b="0" i="0" smtClean="0">
                              <a:solidFill>
                                <a:prstClr val="black"/>
                              </a:solidFill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2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kumimoji="0" lang="en-GB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238" y="655653"/>
                <a:ext cx="594332" cy="71942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1063369" y="1677535"/>
                <a:ext cx="594332" cy="7194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200" b="0" i="0" smtClean="0">
                              <a:solidFill>
                                <a:prstClr val="black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2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kumimoji="0" lang="en-GB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369" y="1677535"/>
                <a:ext cx="594332" cy="71942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204499" y="2796995"/>
                <a:ext cx="594332" cy="7194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200" b="0" i="0" smtClean="0">
                              <a:solidFill>
                                <a:srgbClr val="0070C0"/>
                              </a:solidFill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2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kumimoji="0" lang="en-GB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4499" y="2796995"/>
                <a:ext cx="594332" cy="71942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5304939" y="1538323"/>
                <a:ext cx="298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6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4939" y="1538323"/>
                <a:ext cx="298827" cy="5232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283583" y="468103"/>
                <a:ext cx="298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6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3583" y="468103"/>
                <a:ext cx="298827" cy="5232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5283582" y="478667"/>
                <a:ext cx="298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3582" y="478667"/>
                <a:ext cx="298827" cy="523220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2725836" y="3884468"/>
                <a:ext cx="594332" cy="9371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5836" y="3884468"/>
                <a:ext cx="594332" cy="937180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3207676" y="4135698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7676" y="4135698"/>
                <a:ext cx="571348" cy="523220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667770" y="3933912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28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7770" y="3933912"/>
                <a:ext cx="594332" cy="899477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173832" y="4122040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832" y="4122040"/>
                <a:ext cx="571348" cy="523220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614736" y="3907623"/>
                <a:ext cx="594332" cy="9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736" y="3907623"/>
                <a:ext cx="594332" cy="900055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Rectangle 68"/>
          <p:cNvSpPr/>
          <p:nvPr/>
        </p:nvSpPr>
        <p:spPr>
          <a:xfrm>
            <a:off x="2838808" y="3924776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251242" y="4075240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1242" y="4075240"/>
                <a:ext cx="571348" cy="523220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703746" y="3893965"/>
                <a:ext cx="594332" cy="8870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prstClr val="black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3746" y="3893965"/>
                <a:ext cx="594332" cy="887038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725836" y="5019625"/>
                <a:ext cx="594332" cy="937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5836" y="5019625"/>
                <a:ext cx="594332" cy="937244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3654137" y="5019625"/>
                <a:ext cx="594332" cy="9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137" y="5019625"/>
                <a:ext cx="594332" cy="900055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Rectangle 76"/>
          <p:cNvSpPr/>
          <p:nvPr/>
        </p:nvSpPr>
        <p:spPr>
          <a:xfrm>
            <a:off x="2838808" y="5019625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2842783" y="4965027"/>
                <a:ext cx="298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2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2783" y="4965027"/>
                <a:ext cx="298827" cy="523220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2855042" y="3863455"/>
                <a:ext cx="298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4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5042" y="3863455"/>
                <a:ext cx="298827" cy="523220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74890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9" grpId="0"/>
      <p:bldP spid="41" grpId="0"/>
      <p:bldP spid="42" grpId="0" animBg="1"/>
      <p:bldP spid="43" grpId="0"/>
      <p:bldP spid="44" grpId="0"/>
      <p:bldP spid="2" grpId="0" animBg="1"/>
      <p:bldP spid="2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56" grpId="0"/>
      <p:bldP spid="57" grpId="0"/>
      <p:bldP spid="58" grpId="0"/>
      <p:bldP spid="59" grpId="0"/>
      <p:bldP spid="60" grpId="0"/>
      <p:bldP spid="62" grpId="0"/>
      <p:bldP spid="62" grpId="1"/>
      <p:bldP spid="63" grpId="0"/>
      <p:bldP spid="64" grpId="0"/>
      <p:bldP spid="65" grpId="0"/>
      <p:bldP spid="66" grpId="0"/>
      <p:bldP spid="67" grpId="0"/>
      <p:bldP spid="68" grpId="0"/>
      <p:bldP spid="68" grpId="1"/>
      <p:bldP spid="69" grpId="0" animBg="1"/>
      <p:bldP spid="70" grpId="0"/>
      <p:bldP spid="71" grpId="0"/>
      <p:bldP spid="71" grpId="1"/>
      <p:bldP spid="75" grpId="0"/>
      <p:bldP spid="76" grpId="0"/>
      <p:bldP spid="76" grpId="1"/>
      <p:bldP spid="77" grpId="0" animBg="1"/>
      <p:bldP spid="78" grpId="0"/>
      <p:bldP spid="7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4|5.9|21.1|2.7|3.6|1.1|1.3|2.7|10.9|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1|7.6|9.5|1.9|2.9|2.4|13.1|9.1|7.2|2.5|2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3.4|3.3|3.3|2.9|11.7|2|2.8|10.5|2.2|10.8|4.9|6.6|5.4|3.8|2.2|1.9|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6|10.2|6.2|8.2|1.2|1.9|1.8|3.7|0.7|2.7|1.5|12|10.9|6.5|15.7|0.6|2.3|0.8|13|5.1|2.2|8.5|1.4|9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DFA176-F62F-4A19-8881-15335E6A48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cee99ee9-287b-4f9a-957c-ba5ae7375c9a"/>
    <ds:schemaRef ds:uri="http://purl.org/dc/terms/"/>
    <ds:schemaRef ds:uri="522d4c35-b548-4432-90ae-af4376e1c4b4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9162</TotalTime>
  <Words>96</Words>
  <Application>Microsoft Office PowerPoint</Application>
  <PresentationFormat>On-screen Show (4:3)</PresentationFormat>
  <Paragraphs>124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Have a go at questions  5 - 6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299</cp:revision>
  <dcterms:created xsi:type="dcterms:W3CDTF">2019-07-05T11:02:13Z</dcterms:created>
  <dcterms:modified xsi:type="dcterms:W3CDTF">2021-02-21T16:23:45Z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