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298" r:id="rId13"/>
    <p:sldId id="320" r:id="rId14"/>
    <p:sldId id="299" r:id="rId15"/>
    <p:sldId id="300" r:id="rId16"/>
    <p:sldId id="316" r:id="rId17"/>
    <p:sldId id="319" r:id="rId18"/>
    <p:sldId id="301" r:id="rId19"/>
    <p:sldId id="318" r:id="rId20"/>
    <p:sldId id="317" r:id="rId21"/>
    <p:sldId id="31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8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63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89CEC99-F46A-40B4-97CE-581BEDC507C2}"/>
    <pc:docChg chg="custSel modSld">
      <pc:chgData name="James Clegg" userId="c6df1435-7a36-4b38-be4d-16e68e91152f" providerId="ADAL" clId="{689CEC99-F46A-40B4-97CE-581BEDC507C2}" dt="2021-01-22T09:38:20.601" v="9"/>
      <pc:docMkLst>
        <pc:docMk/>
      </pc:docMkLst>
      <pc:sldChg chg="modTransition">
        <pc:chgData name="James Clegg" userId="c6df1435-7a36-4b38-be4d-16e68e91152f" providerId="ADAL" clId="{689CEC99-F46A-40B4-97CE-581BEDC507C2}" dt="2021-01-22T09:38:20.601" v="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89CEC99-F46A-40B4-97CE-581BEDC507C2}" dt="2021-01-22T09:38:20.601" v="9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4128357408" sldId="298"/>
        </pc:sldMkLst>
        <pc:picChg chg="del">
          <ac:chgData name="James Clegg" userId="c6df1435-7a36-4b38-be4d-16e68e91152f" providerId="ADAL" clId="{689CEC99-F46A-40B4-97CE-581BEDC507C2}" dt="2021-01-22T09:37:45.611" v="0" actId="478"/>
          <ac:picMkLst>
            <pc:docMk/>
            <pc:sldMk cId="4128357408" sldId="298"/>
            <ac:picMk id="6" creationId="{00000000-0000-0000-0000-000000000000}"/>
          </ac:picMkLst>
        </pc:picChg>
      </pc:sldChg>
      <pc:sldChg chg="modTransition">
        <pc:chgData name="James Clegg" userId="c6df1435-7a36-4b38-be4d-16e68e91152f" providerId="ADAL" clId="{689CEC99-F46A-40B4-97CE-581BEDC507C2}" dt="2021-01-22T09:38:20.601" v="9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3939627984" sldId="300"/>
        </pc:sldMkLst>
        <pc:picChg chg="del">
          <ac:chgData name="James Clegg" userId="c6df1435-7a36-4b38-be4d-16e68e91152f" providerId="ADAL" clId="{689CEC99-F46A-40B4-97CE-581BEDC507C2}" dt="2021-01-22T09:37:50.619" v="2" actId="478"/>
          <ac:picMkLst>
            <pc:docMk/>
            <pc:sldMk cId="3939627984" sldId="300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3782242679" sldId="301"/>
        </pc:sldMkLst>
        <pc:picChg chg="del">
          <ac:chgData name="James Clegg" userId="c6df1435-7a36-4b38-be4d-16e68e91152f" providerId="ADAL" clId="{689CEC99-F46A-40B4-97CE-581BEDC507C2}" dt="2021-01-22T09:38:01.674" v="5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1043689369" sldId="315"/>
        </pc:sldMkLst>
        <pc:picChg chg="del">
          <ac:chgData name="James Clegg" userId="c6df1435-7a36-4b38-be4d-16e68e91152f" providerId="ADAL" clId="{689CEC99-F46A-40B4-97CE-581BEDC507C2}" dt="2021-01-22T09:38:10.574" v="8" actId="478"/>
          <ac:picMkLst>
            <pc:docMk/>
            <pc:sldMk cId="1043689369" sldId="315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2715325562" sldId="316"/>
        </pc:sldMkLst>
        <pc:picChg chg="del">
          <ac:chgData name="James Clegg" userId="c6df1435-7a36-4b38-be4d-16e68e91152f" providerId="ADAL" clId="{689CEC99-F46A-40B4-97CE-581BEDC507C2}" dt="2021-01-22T09:37:54.111" v="3" actId="478"/>
          <ac:picMkLst>
            <pc:docMk/>
            <pc:sldMk cId="2715325562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1535753878" sldId="317"/>
        </pc:sldMkLst>
        <pc:picChg chg="del">
          <ac:chgData name="James Clegg" userId="c6df1435-7a36-4b38-be4d-16e68e91152f" providerId="ADAL" clId="{689CEC99-F46A-40B4-97CE-581BEDC507C2}" dt="2021-01-22T09:38:07.574" v="7" actId="478"/>
          <ac:picMkLst>
            <pc:docMk/>
            <pc:sldMk cId="1535753878" sldId="317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1748900768" sldId="318"/>
        </pc:sldMkLst>
        <pc:picChg chg="del">
          <ac:chgData name="James Clegg" userId="c6df1435-7a36-4b38-be4d-16e68e91152f" providerId="ADAL" clId="{689CEC99-F46A-40B4-97CE-581BEDC507C2}" dt="2021-01-22T09:38:04.471" v="6" actId="478"/>
          <ac:picMkLst>
            <pc:docMk/>
            <pc:sldMk cId="1748900768" sldId="31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549665583" sldId="319"/>
        </pc:sldMkLst>
        <pc:picChg chg="del">
          <ac:chgData name="James Clegg" userId="c6df1435-7a36-4b38-be4d-16e68e91152f" providerId="ADAL" clId="{689CEC99-F46A-40B4-97CE-581BEDC507C2}" dt="2021-01-22T09:37:57.697" v="4" actId="478"/>
          <ac:picMkLst>
            <pc:docMk/>
            <pc:sldMk cId="549665583" sldId="319"/>
            <ac:picMk id="2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89CEC99-F46A-40B4-97CE-581BEDC507C2}" dt="2021-01-22T09:38:20.601" v="9"/>
        <pc:sldMkLst>
          <pc:docMk/>
          <pc:sldMk cId="1807310052" sldId="320"/>
        </pc:sldMkLst>
        <pc:picChg chg="del">
          <ac:chgData name="James Clegg" userId="c6df1435-7a36-4b38-be4d-16e68e91152f" providerId="ADAL" clId="{689CEC99-F46A-40B4-97CE-581BEDC507C2}" dt="2021-01-22T09:37:48.284" v="1" actId="478"/>
          <ac:picMkLst>
            <pc:docMk/>
            <pc:sldMk cId="1807310052" sldId="320"/>
            <ac:picMk id="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44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01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7.png"/><Relationship Id="rId1" Type="http://schemas.openxmlformats.org/officeDocument/2006/relationships/tags" Target="../tags/tag5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22.png"/><Relationship Id="rId10" Type="http://schemas.openxmlformats.org/officeDocument/2006/relationships/image" Target="../media/image62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75.png"/><Relationship Id="rId7" Type="http://schemas.openxmlformats.org/officeDocument/2006/relationships/image" Target="../media/image70.png"/><Relationship Id="rId12" Type="http://schemas.openxmlformats.org/officeDocument/2006/relationships/image" Target="../media/image7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69.png"/><Relationship Id="rId11" Type="http://schemas.openxmlformats.org/officeDocument/2006/relationships/image" Target="../media/image22.png"/><Relationship Id="rId5" Type="http://schemas.openxmlformats.org/officeDocument/2006/relationships/image" Target="../media/image68.png"/><Relationship Id="rId10" Type="http://schemas.openxmlformats.org/officeDocument/2006/relationships/image" Target="../media/image73.png"/><Relationship Id="rId9" Type="http://schemas.openxmlformats.org/officeDocument/2006/relationships/image" Target="../media/image72.png"/><Relationship Id="rId14" Type="http://schemas.openxmlformats.org/officeDocument/2006/relationships/image" Target="../media/image7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3.png"/><Relationship Id="rId21" Type="http://schemas.openxmlformats.org/officeDocument/2006/relationships/image" Target="../media/image26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0.png"/><Relationship Id="rId20" Type="http://schemas.openxmlformats.org/officeDocument/2006/relationships/image" Target="../media/image25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4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7" Type="http://schemas.openxmlformats.org/officeDocument/2006/relationships/image" Target="../media/image210.png"/><Relationship Id="rId12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200.png"/><Relationship Id="rId11" Type="http://schemas.openxmlformats.org/officeDocument/2006/relationships/image" Target="../media/image32.png"/><Relationship Id="rId5" Type="http://schemas.openxmlformats.org/officeDocument/2006/relationships/image" Target="../media/image190.png"/><Relationship Id="rId15" Type="http://schemas.openxmlformats.org/officeDocument/2006/relationships/image" Target="../media/image290.png"/><Relationship Id="rId10" Type="http://schemas.openxmlformats.org/officeDocument/2006/relationships/image" Target="../media/image31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0.png"/><Relationship Id="rId13" Type="http://schemas.openxmlformats.org/officeDocument/2006/relationships/image" Target="../media/image41.png"/><Relationship Id="rId3" Type="http://schemas.openxmlformats.org/officeDocument/2006/relationships/image" Target="../media/image22.png"/><Relationship Id="rId7" Type="http://schemas.openxmlformats.org/officeDocument/2006/relationships/image" Target="../media/image320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4.png"/><Relationship Id="rId1" Type="http://schemas.openxmlformats.org/officeDocument/2006/relationships/tags" Target="../tags/tag3.xml"/><Relationship Id="rId6" Type="http://schemas.openxmlformats.org/officeDocument/2006/relationships/image" Target="../media/image310.png"/><Relationship Id="rId11" Type="http://schemas.openxmlformats.org/officeDocument/2006/relationships/image" Target="../media/image39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9" Type="http://schemas.openxmlformats.org/officeDocument/2006/relationships/image" Target="../media/image340.png"/><Relationship Id="rId1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18" Type="http://schemas.openxmlformats.org/officeDocument/2006/relationships/image" Target="../media/image54.png"/><Relationship Id="rId7" Type="http://schemas.openxmlformats.org/officeDocument/2006/relationships/image" Target="../media/image440.png"/><Relationship Id="rId12" Type="http://schemas.openxmlformats.org/officeDocument/2006/relationships/image" Target="../media/image49.png"/><Relationship Id="rId17" Type="http://schemas.openxmlformats.org/officeDocument/2006/relationships/image" Target="../media/image53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2.png"/><Relationship Id="rId20" Type="http://schemas.openxmlformats.org/officeDocument/2006/relationships/image" Target="../media/image56.png"/><Relationship Id="rId1" Type="http://schemas.openxmlformats.org/officeDocument/2006/relationships/tags" Target="../tags/tag4.xml"/><Relationship Id="rId6" Type="http://schemas.openxmlformats.org/officeDocument/2006/relationships/image" Target="../media/image430.png"/><Relationship Id="rId11" Type="http://schemas.openxmlformats.org/officeDocument/2006/relationships/image" Target="../media/image48.png"/><Relationship Id="rId5" Type="http://schemas.openxmlformats.org/officeDocument/2006/relationships/image" Target="../media/image420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19" Type="http://schemas.openxmlformats.org/officeDocument/2006/relationships/image" Target="../media/image55.png"/><Relationship Id="rId9" Type="http://schemas.openxmlformats.org/officeDocument/2006/relationships/image" Target="../media/image46.png"/><Relationship Id="rId1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6528" y="2185308"/>
            <a:ext cx="6468417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90336" y="769280"/>
                <a:ext cx="1184672" cy="93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336" y="769280"/>
                <a:ext cx="1184672" cy="9394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56050" y="1018765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050" y="1018765"/>
                <a:ext cx="61463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25918" y="769280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918" y="769280"/>
                <a:ext cx="594332" cy="9394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843879" y="801777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40722" y="801777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722" y="801777"/>
                <a:ext cx="594332" cy="8994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63966" y="1012598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966" y="1012598"/>
                <a:ext cx="61463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3096242" y="801777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90336" y="2143208"/>
                <a:ext cx="1184672" cy="93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336" y="2143208"/>
                <a:ext cx="1184672" cy="9394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3099492" y="2143208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60304" y="236794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304" y="2367942"/>
                <a:ext cx="61463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30172" y="2118457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172" y="2118457"/>
                <a:ext cx="594332" cy="93942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3848133" y="2150954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44976" y="2150954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976" y="2150954"/>
                <a:ext cx="594332" cy="8994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68220" y="2361775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220" y="2361775"/>
                <a:ext cx="61463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itle 2"/>
          <p:cNvSpPr txBox="1">
            <a:spLocks/>
          </p:cNvSpPr>
          <p:nvPr/>
        </p:nvSpPr>
        <p:spPr>
          <a:xfrm>
            <a:off x="3119784" y="2143208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" name="Title 2"/>
          <p:cNvSpPr txBox="1">
            <a:spLocks/>
          </p:cNvSpPr>
          <p:nvPr/>
        </p:nvSpPr>
        <p:spPr>
          <a:xfrm>
            <a:off x="3851393" y="2155441"/>
            <a:ext cx="530279" cy="46794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87164" y="1777431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600233" y="185868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112461" y="1501199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461" y="1501199"/>
                <a:ext cx="564578" cy="400110"/>
              </a:xfrm>
              <a:prstGeom prst="rect">
                <a:avLst/>
              </a:prstGeom>
              <a:blipFill>
                <a:blip r:embed="rId16"/>
                <a:stretch>
                  <a:fillRect t="-7576" r="-9783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 flipV="1">
            <a:off x="2669216" y="1117754"/>
            <a:ext cx="348624" cy="1166999"/>
          </a:xfrm>
          <a:prstGeom prst="leftBracket">
            <a:avLst>
              <a:gd name="adj" fmla="val 16737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itle 2"/>
          <p:cNvSpPr txBox="1">
            <a:spLocks/>
          </p:cNvSpPr>
          <p:nvPr/>
        </p:nvSpPr>
        <p:spPr>
          <a:xfrm>
            <a:off x="3119783" y="3321081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" name="Title 2"/>
          <p:cNvSpPr txBox="1">
            <a:spLocks/>
          </p:cNvSpPr>
          <p:nvPr/>
        </p:nvSpPr>
        <p:spPr>
          <a:xfrm>
            <a:off x="3119782" y="3950453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7" name="Title 2"/>
          <p:cNvSpPr txBox="1">
            <a:spLocks/>
          </p:cNvSpPr>
          <p:nvPr/>
        </p:nvSpPr>
        <p:spPr>
          <a:xfrm>
            <a:off x="3846723" y="3321081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8" name="Title 2"/>
          <p:cNvSpPr txBox="1">
            <a:spLocks/>
          </p:cNvSpPr>
          <p:nvPr/>
        </p:nvSpPr>
        <p:spPr>
          <a:xfrm>
            <a:off x="3870510" y="3950453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9" name="Title 2"/>
          <p:cNvSpPr txBox="1">
            <a:spLocks/>
          </p:cNvSpPr>
          <p:nvPr/>
        </p:nvSpPr>
        <p:spPr>
          <a:xfrm>
            <a:off x="3112067" y="802150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0" name="Title 2"/>
          <p:cNvSpPr txBox="1">
            <a:spLocks/>
          </p:cNvSpPr>
          <p:nvPr/>
        </p:nvSpPr>
        <p:spPr>
          <a:xfrm>
            <a:off x="3843988" y="791164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1" name="Title 2"/>
          <p:cNvSpPr txBox="1">
            <a:spLocks/>
          </p:cNvSpPr>
          <p:nvPr/>
        </p:nvSpPr>
        <p:spPr>
          <a:xfrm>
            <a:off x="3104120" y="804762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2" name="Title 2"/>
          <p:cNvSpPr txBox="1">
            <a:spLocks/>
          </p:cNvSpPr>
          <p:nvPr/>
        </p:nvSpPr>
        <p:spPr>
          <a:xfrm>
            <a:off x="3862818" y="799602"/>
            <a:ext cx="530279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90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9" grpId="0"/>
      <p:bldP spid="19" grpId="1"/>
      <p:bldP spid="20" grpId="0"/>
      <p:bldP spid="20" grpId="1"/>
      <p:bldP spid="22" grpId="0"/>
      <p:bldP spid="22" grpId="1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29" grpId="1"/>
      <p:bldP spid="30" grpId="0"/>
      <p:bldP spid="30" grpId="1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7966" y="1579417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969917" y="609599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445301" y="1579416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938307" y="2549236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908125" y="2549235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877943" y="2549236"/>
            <a:ext cx="969819" cy="9698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3215508" y="2844303"/>
            <a:ext cx="562972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" name="Title 2"/>
          <p:cNvSpPr txBox="1">
            <a:spLocks/>
          </p:cNvSpPr>
          <p:nvPr/>
        </p:nvSpPr>
        <p:spPr>
          <a:xfrm>
            <a:off x="4218639" y="2844303"/>
            <a:ext cx="562972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1" name="Title 2"/>
          <p:cNvSpPr txBox="1">
            <a:spLocks/>
          </p:cNvSpPr>
          <p:nvPr/>
        </p:nvSpPr>
        <p:spPr>
          <a:xfrm>
            <a:off x="3778480" y="1857990"/>
            <a:ext cx="562972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10857" y="2541068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857" y="2541068"/>
                <a:ext cx="594332" cy="8994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41039" y="2559539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039" y="2559539"/>
                <a:ext cx="594332" cy="8994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132943" y="2559539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943" y="2559539"/>
                <a:ext cx="594332" cy="8994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19599" y="3593604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599" y="3593604"/>
                <a:ext cx="594332" cy="8994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126050" y="3593603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050" y="3593603"/>
                <a:ext cx="594332" cy="8994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655709" y="1611572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GB" sz="2800">
                              <a:solidFill>
                                <a:prstClr val="black"/>
                              </a:solidFill>
                            </a:rPr>
                            <m:t>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709" y="1611572"/>
                <a:ext cx="594332" cy="8994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87164" y="1777431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600233" y="185868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16003" y="1587584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003" y="1587584"/>
                <a:ext cx="594332" cy="8994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40619" y="624769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619" y="624769"/>
                <a:ext cx="594332" cy="8994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48193" y="1614587"/>
                <a:ext cx="594332" cy="89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193" y="1614587"/>
                <a:ext cx="594332" cy="8994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3575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9" grpId="1"/>
      <p:bldP spid="10" grpId="0"/>
      <p:bldP spid="10" grpId="1"/>
      <p:bldP spid="11" grpId="0"/>
      <p:bldP spid="11" grpId="1"/>
      <p:bldP spid="13" grpId="0"/>
      <p:bldP spid="14" grpId="0"/>
      <p:bldP spid="15" grpId="0"/>
      <p:bldP spid="16" grpId="0"/>
      <p:bldP spid="17" grpId="0"/>
      <p:bldP spid="18" grpId="0"/>
      <p:bldP spid="18" grpId="1"/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04368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5550" y="562572"/>
            <a:ext cx="2570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19590" y="372086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90" y="372086"/>
                <a:ext cx="594332" cy="8886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90950" y="334776"/>
                <a:ext cx="118467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950" y="334776"/>
                <a:ext cx="1184672" cy="9394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40553" y="584261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0553" y="584261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62672" y="584261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672" y="584261"/>
                <a:ext cx="61463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718170" y="401550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170" y="401550"/>
                <a:ext cx="594332" cy="8886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171593" y="581338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93" y="581338"/>
                <a:ext cx="57134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584392" y="372086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392" y="372086"/>
                <a:ext cx="594332" cy="8886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996856" y="392976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55527" y="2662257"/>
                <a:ext cx="1184672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527" y="2662257"/>
                <a:ext cx="1184672" cy="89999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521241" y="291174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1241" y="2911742"/>
                <a:ext cx="61463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996856" y="2642540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856" y="2642540"/>
                <a:ext cx="594332" cy="93942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2110679" y="2684389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189669" y="4298652"/>
                <a:ext cx="636323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/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669" y="4298652"/>
                <a:ext cx="636323" cy="89999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611627" y="4526005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627" y="4526005"/>
                <a:ext cx="61463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071375" y="4295161"/>
                <a:ext cx="594332" cy="902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375" y="4295161"/>
                <a:ext cx="594332" cy="90229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1323396" y="4851619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5550" y="562572"/>
            <a:ext cx="2570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19590" y="372086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90" y="372086"/>
                <a:ext cx="594332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90950" y="334776"/>
                <a:ext cx="118467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950" y="334776"/>
                <a:ext cx="1184672" cy="9394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40553" y="584261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0553" y="584261"/>
                <a:ext cx="5713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62672" y="584261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672" y="584261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718170" y="401550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170" y="401550"/>
                <a:ext cx="594332" cy="8886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171593" y="581338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93" y="581338"/>
                <a:ext cx="57134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584392" y="372086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392" y="372086"/>
                <a:ext cx="594332" cy="8886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996856" y="392976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855527" y="2662257"/>
                <a:ext cx="1184672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527" y="2662257"/>
                <a:ext cx="1184672" cy="89999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521241" y="291174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1241" y="2911742"/>
                <a:ext cx="614638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996856" y="2642540"/>
                <a:ext cx="594332" cy="939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856" y="2642540"/>
                <a:ext cx="594332" cy="93942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2110679" y="2684389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189669" y="4298652"/>
                <a:ext cx="636323" cy="899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/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669" y="4298652"/>
                <a:ext cx="636323" cy="89999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611627" y="4526005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627" y="4526005"/>
                <a:ext cx="614638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071375" y="4295161"/>
                <a:ext cx="594332" cy="902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ea typeface="+mn-ea"/>
                              <a:cs typeface="+mn-cs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375" y="4295161"/>
                <a:ext cx="594332" cy="90229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45252" y="1283594"/>
                <a:ext cx="724739" cy="93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accent6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accent6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252" y="1283594"/>
                <a:ext cx="724739" cy="93948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/>
          <p:cNvSpPr/>
          <p:nvPr/>
        </p:nvSpPr>
        <p:spPr>
          <a:xfrm>
            <a:off x="2023187" y="1332421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148609" y="1339564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accent6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accent6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chemeClr val="accent6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609" y="1339564"/>
                <a:ext cx="594332" cy="88864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910455" y="1291753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6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455" y="1291753"/>
                <a:ext cx="594332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885215" y="337862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3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215" y="337862"/>
                <a:ext cx="594332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996856" y="2624248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6856" y="2624248"/>
                <a:ext cx="594332" cy="5232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>
            <a:extLst>
              <a:ext uri="{FF2B5EF4-FFF2-40B4-BE49-F238E27FC236}">
                <a16:creationId xmlns:a16="http://schemas.microsoft.com/office/drawing/2014/main" id="{FFEDC8D9-C177-4ECE-93A5-4030198AB736}"/>
              </a:ext>
            </a:extLst>
          </p:cNvPr>
          <p:cNvSpPr/>
          <p:nvPr/>
        </p:nvSpPr>
        <p:spPr>
          <a:xfrm>
            <a:off x="1323396" y="4851619"/>
            <a:ext cx="368868" cy="402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224075" y="4782367"/>
                <a:ext cx="5943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GB" sz="2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ea typeface="+mn-ea"/>
                          <a:cs typeface="+mn-cs"/>
                        </a:rPr>
                        <m:t>3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75" y="4782367"/>
                <a:ext cx="594332" cy="523220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80731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4" grpId="0" animBg="1"/>
      <p:bldP spid="35" grpId="0"/>
      <p:bldP spid="36" grpId="0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14447" y="605097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4447" y="605097"/>
                <a:ext cx="594332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85807" y="605097"/>
                <a:ext cx="1184672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807" y="605097"/>
                <a:ext cx="1184672" cy="8903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918076"/>
              </p:ext>
            </p:extLst>
          </p:nvPr>
        </p:nvGraphicFramePr>
        <p:xfrm>
          <a:off x="2150837" y="2926019"/>
          <a:ext cx="4212990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65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702165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702165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702165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702165">
                  <a:extLst>
                    <a:ext uri="{9D8B030D-6E8A-4147-A177-3AD203B41FA5}">
                      <a16:colId xmlns:a16="http://schemas.microsoft.com/office/drawing/2014/main" val="2513885828"/>
                    </a:ext>
                  </a:extLst>
                </a:gridCol>
                <a:gridCol w="702165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35410" y="817272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410" y="817272"/>
                <a:ext cx="5713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411836" y="386372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1836" y="3863723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847543" y="3680147"/>
                <a:ext cx="592336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543" y="3680147"/>
                <a:ext cx="592336" cy="8903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391989"/>
              </p:ext>
            </p:extLst>
          </p:nvPr>
        </p:nvGraphicFramePr>
        <p:xfrm>
          <a:off x="2144694" y="1974928"/>
          <a:ext cx="4219134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6378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1406378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1406378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2849855" y="1807288"/>
            <a:ext cx="0" cy="9510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646395" y="1807288"/>
            <a:ext cx="0" cy="9510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255484" y="3681013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484" y="3681013"/>
                <a:ext cx="594332" cy="8886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091427" y="3680147"/>
                <a:ext cx="480300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1427" y="3680147"/>
                <a:ext cx="480300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76447" y="386372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447" y="3863723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2150837" y="2923722"/>
            <a:ext cx="705161" cy="6447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272167" y="386372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167" y="3863723"/>
                <a:ext cx="614638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707874" y="3680147"/>
                <a:ext cx="592336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874" y="3680147"/>
                <a:ext cx="592336" cy="89037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657529" y="81727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7529" y="817272"/>
                <a:ext cx="61463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 flipV="1">
            <a:off x="4259555" y="1807288"/>
            <a:ext cx="0" cy="951091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0.1533 -0.1381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56" y="-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8" grpId="0"/>
      <p:bldP spid="29" grpId="0"/>
      <p:bldP spid="30" grpId="0"/>
      <p:bldP spid="24" grpId="0" animBg="1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408609" y="768313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609" y="768313"/>
                <a:ext cx="594332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230634" y="768313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634" y="768313"/>
                <a:ext cx="724739" cy="8903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411331"/>
              </p:ext>
            </p:extLst>
          </p:nvPr>
        </p:nvGraphicFramePr>
        <p:xfrm>
          <a:off x="1258361" y="3127495"/>
          <a:ext cx="6264852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071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2513885828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433473697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911011878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4124307497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2742468437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2133899569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1974374452"/>
                    </a:ext>
                  </a:extLst>
                </a:gridCol>
                <a:gridCol w="522071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817868" y="99398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868" y="993980"/>
                <a:ext cx="57134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699814"/>
              </p:ext>
            </p:extLst>
          </p:nvPr>
        </p:nvGraphicFramePr>
        <p:xfrm>
          <a:off x="1252218" y="2176404"/>
          <a:ext cx="6273996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499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1568499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1568499">
                  <a:extLst>
                    <a:ext uri="{9D8B030D-6E8A-4147-A177-3AD203B41FA5}">
                      <a16:colId xmlns:a16="http://schemas.microsoft.com/office/drawing/2014/main" val="110704585"/>
                    </a:ext>
                  </a:extLst>
                </a:gridCol>
                <a:gridCol w="1568499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cxnSp>
        <p:nvCxnSpPr>
          <p:cNvPr id="38" name="Straight Connector 37"/>
          <p:cNvCxnSpPr>
            <a:cxnSpLocks/>
          </p:cNvCxnSpPr>
          <p:nvPr/>
        </p:nvCxnSpPr>
        <p:spPr>
          <a:xfrm flipV="1">
            <a:off x="1783285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98475" y="99398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475" y="993980"/>
                <a:ext cx="61463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2291285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V="1">
            <a:off x="335325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cxnSpLocks/>
          </p:cNvCxnSpPr>
          <p:nvPr/>
        </p:nvCxnSpPr>
        <p:spPr>
          <a:xfrm flipV="1">
            <a:off x="386125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cxnSpLocks/>
          </p:cNvCxnSpPr>
          <p:nvPr/>
        </p:nvCxnSpPr>
        <p:spPr>
          <a:xfrm flipV="1">
            <a:off x="492416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cxnSpLocks/>
          </p:cNvCxnSpPr>
          <p:nvPr/>
        </p:nvCxnSpPr>
        <p:spPr>
          <a:xfrm flipV="1">
            <a:off x="543216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cxnSpLocks/>
          </p:cNvCxnSpPr>
          <p:nvPr/>
        </p:nvCxnSpPr>
        <p:spPr>
          <a:xfrm flipV="1">
            <a:off x="648626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 flipV="1">
            <a:off x="6994263" y="2051538"/>
            <a:ext cx="0" cy="86750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74083" y="3959923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083" y="3959923"/>
                <a:ext cx="594332" cy="88864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496108" y="3959057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108" y="3959057"/>
                <a:ext cx="724739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083342" y="414263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42" y="4142633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063949" y="414263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949" y="4142633"/>
                <a:ext cx="614638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484053" y="3959057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053" y="3959057"/>
                <a:ext cx="724739" cy="89037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038119" y="414263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119" y="4142633"/>
                <a:ext cx="61463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489970" y="3959057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970" y="3959057"/>
                <a:ext cx="724739" cy="8903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1532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667512" y="604972"/>
            <a:ext cx="4099441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Annie runs          of a route.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88568" y="347539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568" y="347539"/>
                <a:ext cx="594332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2"/>
          <p:cNvSpPr txBox="1">
            <a:spLocks/>
          </p:cNvSpPr>
          <p:nvPr/>
        </p:nvSpPr>
        <p:spPr>
          <a:xfrm>
            <a:off x="667512" y="1659072"/>
            <a:ext cx="5320538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Ron runs          of the same route.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91402" y="1418556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1402" y="1418556"/>
                <a:ext cx="594332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2"/>
          <p:cNvSpPr txBox="1">
            <a:spLocks/>
          </p:cNvSpPr>
          <p:nvPr/>
        </p:nvSpPr>
        <p:spPr>
          <a:xfrm>
            <a:off x="688843" y="2726434"/>
            <a:ext cx="6664842" cy="63120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How much of the route do they run altogether?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474500" y="3391894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500" y="3391894"/>
                <a:ext cx="594332" cy="8886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96525" y="3391894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6525" y="3391894"/>
                <a:ext cx="724739" cy="8903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54079" y="3617561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079" y="3617561"/>
                <a:ext cx="57134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09570" y="3627838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570" y="3627838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40035" y="4695483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035" y="4695483"/>
                <a:ext cx="724739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21143" y="4847896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143" y="4847896"/>
                <a:ext cx="61463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637027" y="4720717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70C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7027" y="4720717"/>
                <a:ext cx="724739" cy="8903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265710" y="3238180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506468" y="335764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470125" y="4637033"/>
                <a:ext cx="59433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125" y="4637033"/>
                <a:ext cx="594332" cy="88864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292150" y="4637033"/>
                <a:ext cx="724739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GB" sz="28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150" y="4637033"/>
                <a:ext cx="724739" cy="8903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155099" y="4295373"/>
                <a:ext cx="55496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099" y="4295373"/>
                <a:ext cx="554960" cy="400110"/>
              </a:xfrm>
              <a:prstGeom prst="rect">
                <a:avLst/>
              </a:prstGeom>
              <a:blipFill>
                <a:blip r:embed="rId17"/>
                <a:stretch>
                  <a:fillRect t="-9231" r="-9890" b="-2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eft Bracket 20"/>
          <p:cNvSpPr/>
          <p:nvPr/>
        </p:nvSpPr>
        <p:spPr>
          <a:xfrm flipH="1">
            <a:off x="3828708" y="4052546"/>
            <a:ext cx="372616" cy="1046991"/>
          </a:xfrm>
          <a:prstGeom prst="leftBracket">
            <a:avLst>
              <a:gd name="adj" fmla="val 140492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922243" y="484244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243" y="4842443"/>
                <a:ext cx="571348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164774" y="4879059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774" y="4879059"/>
                <a:ext cx="614638" cy="5232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 Bracket 23"/>
          <p:cNvSpPr/>
          <p:nvPr/>
        </p:nvSpPr>
        <p:spPr>
          <a:xfrm rot="16200000" flipH="1">
            <a:off x="5254542" y="3997633"/>
            <a:ext cx="372616" cy="1094400"/>
          </a:xfrm>
          <a:prstGeom prst="leftBracket">
            <a:avLst>
              <a:gd name="adj" fmla="val 146854"/>
            </a:avLst>
          </a:prstGeom>
          <a:ln w="285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164761" y="3993122"/>
                <a:ext cx="56457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0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761" y="3993122"/>
                <a:ext cx="564578" cy="400110"/>
              </a:xfrm>
              <a:prstGeom prst="rect">
                <a:avLst/>
              </a:prstGeom>
              <a:blipFill>
                <a:blip r:embed="rId20"/>
                <a:stretch>
                  <a:fillRect t="-7576" r="-9677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54966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14.6|5.4|15.7|7|8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|11.7|28|3.4|8.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8.1|5.1|7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3|3.1|3.2|20|1.6|5.2|10|2.6|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0.1|2|14.2|2.7|13.4|10.5|3.6|14.1|8.3|10.1|1.8|5.2|0.7|1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0.5|8.5|4|0.6|16.8|15.7|4.5|1.5|11.7|5.9|5.6|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purl.org/dc/terms/"/>
    <ds:schemaRef ds:uri="cee99ee9-287b-4f9a-957c-ba5ae7375c9a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22d4c35-b548-4432-90ae-af4376e1c4b4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71CB788-8A5E-4300-8F04-6E181BCF45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9084</TotalTime>
  <Words>111</Words>
  <Application>Microsoft Office PowerPoint</Application>
  <PresentationFormat>On-screen Show (4:3)</PresentationFormat>
  <Paragraphs>133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questions 4 - 7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279</cp:revision>
  <dcterms:created xsi:type="dcterms:W3CDTF">2019-07-05T11:02:13Z</dcterms:created>
  <dcterms:modified xsi:type="dcterms:W3CDTF">2021-02-21T16:08:36Z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