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notesSlides/notesSlide1.xml" ContentType="application/vnd.openxmlformats-officedocument.presentationml.notesSlid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8"/>
  </p:notesMasterIdLst>
  <p:sldIdLst>
    <p:sldId id="296" r:id="rId11"/>
    <p:sldId id="297" r:id="rId12"/>
    <p:sldId id="298" r:id="rId13"/>
    <p:sldId id="306" r:id="rId14"/>
    <p:sldId id="299" r:id="rId15"/>
    <p:sldId id="300" r:id="rId16"/>
    <p:sldId id="304" r:id="rId17"/>
    <p:sldId id="307" r:id="rId18"/>
    <p:sldId id="310" r:id="rId19"/>
    <p:sldId id="308" r:id="rId20"/>
    <p:sldId id="311" r:id="rId21"/>
    <p:sldId id="309" r:id="rId22"/>
    <p:sldId id="301" r:id="rId23"/>
    <p:sldId id="313" r:id="rId24"/>
    <p:sldId id="314" r:id="rId25"/>
    <p:sldId id="316" r:id="rId26"/>
    <p:sldId id="315" r:id="rId2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628" autoAdjust="0"/>
    <p:restoredTop sz="96327"/>
  </p:normalViewPr>
  <p:slideViewPr>
    <p:cSldViewPr snapToGrid="0" snapToObjects="1">
      <p:cViewPr varScale="1">
        <p:scale>
          <a:sx n="83" d="100"/>
          <a:sy n="83" d="100"/>
        </p:scale>
        <p:origin x="1632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slide" Target="slides/slide16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34" Type="http://schemas.microsoft.com/office/2016/11/relationships/changesInfo" Target="changesInfos/changesInfo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slide" Target="slides/slide15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32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notesMaster" Target="notesMasters/notesMaster1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slide" Target="slides/slide17.xml"/><Relationship Id="rId30" Type="http://schemas.openxmlformats.org/officeDocument/2006/relationships/presProps" Target="presProps.xml"/><Relationship Id="rId8" Type="http://schemas.openxmlformats.org/officeDocument/2006/relationships/slideMaster" Target="slideMasters/slideMaster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mes Clegg" userId="c6df1435-7a36-4b38-be4d-16e68e91152f" providerId="ADAL" clId="{960FC417-BFF8-4892-86B6-18A3A2D1153E}"/>
    <pc:docChg chg="custSel modSld">
      <pc:chgData name="James Clegg" userId="c6df1435-7a36-4b38-be4d-16e68e91152f" providerId="ADAL" clId="{960FC417-BFF8-4892-86B6-18A3A2D1153E}" dt="2021-02-03T09:23:24.518" v="24"/>
      <pc:docMkLst>
        <pc:docMk/>
      </pc:docMkLst>
      <pc:sldChg chg="modTransition">
        <pc:chgData name="James Clegg" userId="c6df1435-7a36-4b38-be4d-16e68e91152f" providerId="ADAL" clId="{960FC417-BFF8-4892-86B6-18A3A2D1153E}" dt="2021-01-21T17:18:20.128" v="14"/>
        <pc:sldMkLst>
          <pc:docMk/>
          <pc:sldMk cId="3463639803" sldId="296"/>
        </pc:sldMkLst>
      </pc:sldChg>
      <pc:sldChg chg="modTransition">
        <pc:chgData name="James Clegg" userId="c6df1435-7a36-4b38-be4d-16e68e91152f" providerId="ADAL" clId="{960FC417-BFF8-4892-86B6-18A3A2D1153E}" dt="2021-01-21T17:18:20.128" v="14"/>
        <pc:sldMkLst>
          <pc:docMk/>
          <pc:sldMk cId="861935487" sldId="297"/>
        </pc:sldMkLst>
      </pc:sldChg>
      <pc:sldChg chg="delSp modTransition delAnim">
        <pc:chgData name="James Clegg" userId="c6df1435-7a36-4b38-be4d-16e68e91152f" providerId="ADAL" clId="{960FC417-BFF8-4892-86B6-18A3A2D1153E}" dt="2021-01-21T17:18:20.128" v="14"/>
        <pc:sldMkLst>
          <pc:docMk/>
          <pc:sldMk cId="4128357408" sldId="298"/>
        </pc:sldMkLst>
        <pc:picChg chg="del">
          <ac:chgData name="James Clegg" userId="c6df1435-7a36-4b38-be4d-16e68e91152f" providerId="ADAL" clId="{960FC417-BFF8-4892-86B6-18A3A2D1153E}" dt="2021-01-21T17:17:25.494" v="0" actId="478"/>
          <ac:picMkLst>
            <pc:docMk/>
            <pc:sldMk cId="4128357408" sldId="298"/>
            <ac:picMk id="2" creationId="{00000000-0000-0000-0000-000000000000}"/>
          </ac:picMkLst>
        </pc:picChg>
      </pc:sldChg>
      <pc:sldChg chg="modTransition">
        <pc:chgData name="James Clegg" userId="c6df1435-7a36-4b38-be4d-16e68e91152f" providerId="ADAL" clId="{960FC417-BFF8-4892-86B6-18A3A2D1153E}" dt="2021-01-21T17:18:20.128" v="14"/>
        <pc:sldMkLst>
          <pc:docMk/>
          <pc:sldMk cId="895466786" sldId="299"/>
        </pc:sldMkLst>
      </pc:sldChg>
      <pc:sldChg chg="delSp modSp modTransition delAnim modAnim">
        <pc:chgData name="James Clegg" userId="c6df1435-7a36-4b38-be4d-16e68e91152f" providerId="ADAL" clId="{960FC417-BFF8-4892-86B6-18A3A2D1153E}" dt="2021-02-03T09:23:24.518" v="24"/>
        <pc:sldMkLst>
          <pc:docMk/>
          <pc:sldMk cId="3939627984" sldId="300"/>
        </pc:sldMkLst>
        <pc:spChg chg="mod">
          <ac:chgData name="James Clegg" userId="c6df1435-7a36-4b38-be4d-16e68e91152f" providerId="ADAL" clId="{960FC417-BFF8-4892-86B6-18A3A2D1153E}" dt="2021-02-03T09:23:03.297" v="23" actId="1038"/>
          <ac:spMkLst>
            <pc:docMk/>
            <pc:sldMk cId="3939627984" sldId="300"/>
            <ac:spMk id="2" creationId="{00000000-0000-0000-0000-000000000000}"/>
          </ac:spMkLst>
        </pc:spChg>
        <pc:graphicFrameChg chg="modGraphic">
          <ac:chgData name="James Clegg" userId="c6df1435-7a36-4b38-be4d-16e68e91152f" providerId="ADAL" clId="{960FC417-BFF8-4892-86B6-18A3A2D1153E}" dt="2021-02-03T09:22:57.355" v="17" actId="2084"/>
          <ac:graphicFrameMkLst>
            <pc:docMk/>
            <pc:sldMk cId="3939627984" sldId="300"/>
            <ac:graphicFrameMk id="13" creationId="{00000000-0000-0000-0000-000000000000}"/>
          </ac:graphicFrameMkLst>
        </pc:graphicFrameChg>
        <pc:picChg chg="del">
          <ac:chgData name="James Clegg" userId="c6df1435-7a36-4b38-be4d-16e68e91152f" providerId="ADAL" clId="{960FC417-BFF8-4892-86B6-18A3A2D1153E}" dt="2021-01-21T17:17:41.046" v="2" actId="478"/>
          <ac:picMkLst>
            <pc:docMk/>
            <pc:sldMk cId="3939627984" sldId="300"/>
            <ac:picMk id="5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960FC417-BFF8-4892-86B6-18A3A2D1153E}" dt="2021-01-21T17:18:20.128" v="14"/>
        <pc:sldMkLst>
          <pc:docMk/>
          <pc:sldMk cId="3782242679" sldId="301"/>
        </pc:sldMkLst>
        <pc:picChg chg="del">
          <ac:chgData name="James Clegg" userId="c6df1435-7a36-4b38-be4d-16e68e91152f" providerId="ADAL" clId="{960FC417-BFF8-4892-86B6-18A3A2D1153E}" dt="2021-01-21T17:17:59.923" v="9" actId="478"/>
          <ac:picMkLst>
            <pc:docMk/>
            <pc:sldMk cId="3782242679" sldId="301"/>
            <ac:picMk id="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960FC417-BFF8-4892-86B6-18A3A2D1153E}" dt="2021-01-21T17:18:20.128" v="14"/>
        <pc:sldMkLst>
          <pc:docMk/>
          <pc:sldMk cId="3195527484" sldId="304"/>
        </pc:sldMkLst>
        <pc:picChg chg="del">
          <ac:chgData name="James Clegg" userId="c6df1435-7a36-4b38-be4d-16e68e91152f" providerId="ADAL" clId="{960FC417-BFF8-4892-86B6-18A3A2D1153E}" dt="2021-01-21T17:17:44.034" v="3" actId="478"/>
          <ac:picMkLst>
            <pc:docMk/>
            <pc:sldMk cId="3195527484" sldId="304"/>
            <ac:picMk id="28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960FC417-BFF8-4892-86B6-18A3A2D1153E}" dt="2021-01-21T17:18:20.128" v="14"/>
        <pc:sldMkLst>
          <pc:docMk/>
          <pc:sldMk cId="2572047706" sldId="306"/>
        </pc:sldMkLst>
        <pc:picChg chg="del">
          <ac:chgData name="James Clegg" userId="c6df1435-7a36-4b38-be4d-16e68e91152f" providerId="ADAL" clId="{960FC417-BFF8-4892-86B6-18A3A2D1153E}" dt="2021-01-21T17:17:27.420" v="1" actId="478"/>
          <ac:picMkLst>
            <pc:docMk/>
            <pc:sldMk cId="2572047706" sldId="306"/>
            <ac:picMk id="5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960FC417-BFF8-4892-86B6-18A3A2D1153E}" dt="2021-01-21T17:18:20.128" v="14"/>
        <pc:sldMkLst>
          <pc:docMk/>
          <pc:sldMk cId="96027282" sldId="307"/>
        </pc:sldMkLst>
        <pc:picChg chg="del">
          <ac:chgData name="James Clegg" userId="c6df1435-7a36-4b38-be4d-16e68e91152f" providerId="ADAL" clId="{960FC417-BFF8-4892-86B6-18A3A2D1153E}" dt="2021-01-21T17:17:46.147" v="4" actId="478"/>
          <ac:picMkLst>
            <pc:docMk/>
            <pc:sldMk cId="96027282" sldId="307"/>
            <ac:picMk id="3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960FC417-BFF8-4892-86B6-18A3A2D1153E}" dt="2021-01-21T17:18:20.128" v="14"/>
        <pc:sldMkLst>
          <pc:docMk/>
          <pc:sldMk cId="4228620944" sldId="308"/>
        </pc:sldMkLst>
        <pc:picChg chg="del">
          <ac:chgData name="James Clegg" userId="c6df1435-7a36-4b38-be4d-16e68e91152f" providerId="ADAL" clId="{960FC417-BFF8-4892-86B6-18A3A2D1153E}" dt="2021-01-21T17:17:51.567" v="6" actId="478"/>
          <ac:picMkLst>
            <pc:docMk/>
            <pc:sldMk cId="4228620944" sldId="308"/>
            <ac:picMk id="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960FC417-BFF8-4892-86B6-18A3A2D1153E}" dt="2021-01-21T17:18:20.128" v="14"/>
        <pc:sldMkLst>
          <pc:docMk/>
          <pc:sldMk cId="941596244" sldId="309"/>
        </pc:sldMkLst>
        <pc:picChg chg="del">
          <ac:chgData name="James Clegg" userId="c6df1435-7a36-4b38-be4d-16e68e91152f" providerId="ADAL" clId="{960FC417-BFF8-4892-86B6-18A3A2D1153E}" dt="2021-01-21T17:17:57.251" v="8" actId="478"/>
          <ac:picMkLst>
            <pc:docMk/>
            <pc:sldMk cId="941596244" sldId="309"/>
            <ac:picMk id="15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960FC417-BFF8-4892-86B6-18A3A2D1153E}" dt="2021-01-21T17:18:20.128" v="14"/>
        <pc:sldMkLst>
          <pc:docMk/>
          <pc:sldMk cId="2311255615" sldId="310"/>
        </pc:sldMkLst>
        <pc:picChg chg="del">
          <ac:chgData name="James Clegg" userId="c6df1435-7a36-4b38-be4d-16e68e91152f" providerId="ADAL" clId="{960FC417-BFF8-4892-86B6-18A3A2D1153E}" dt="2021-01-21T17:17:48.451" v="5" actId="478"/>
          <ac:picMkLst>
            <pc:docMk/>
            <pc:sldMk cId="2311255615" sldId="310"/>
            <ac:picMk id="3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960FC417-BFF8-4892-86B6-18A3A2D1153E}" dt="2021-01-21T17:18:20.128" v="14"/>
        <pc:sldMkLst>
          <pc:docMk/>
          <pc:sldMk cId="834483567" sldId="311"/>
        </pc:sldMkLst>
        <pc:picChg chg="del">
          <ac:chgData name="James Clegg" userId="c6df1435-7a36-4b38-be4d-16e68e91152f" providerId="ADAL" clId="{960FC417-BFF8-4892-86B6-18A3A2D1153E}" dt="2021-01-21T17:17:54.456" v="7" actId="478"/>
          <ac:picMkLst>
            <pc:docMk/>
            <pc:sldMk cId="834483567" sldId="311"/>
            <ac:picMk id="15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960FC417-BFF8-4892-86B6-18A3A2D1153E}" dt="2021-01-21T17:18:20.128" v="14"/>
        <pc:sldMkLst>
          <pc:docMk/>
          <pc:sldMk cId="503288328" sldId="313"/>
        </pc:sldMkLst>
        <pc:picChg chg="del">
          <ac:chgData name="James Clegg" userId="c6df1435-7a36-4b38-be4d-16e68e91152f" providerId="ADAL" clId="{960FC417-BFF8-4892-86B6-18A3A2D1153E}" dt="2021-01-21T17:18:02.435" v="10" actId="478"/>
          <ac:picMkLst>
            <pc:docMk/>
            <pc:sldMk cId="503288328" sldId="313"/>
            <ac:picMk id="9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960FC417-BFF8-4892-86B6-18A3A2D1153E}" dt="2021-01-21T17:18:20.128" v="14"/>
        <pc:sldMkLst>
          <pc:docMk/>
          <pc:sldMk cId="1092472555" sldId="314"/>
        </pc:sldMkLst>
        <pc:picChg chg="del">
          <ac:chgData name="James Clegg" userId="c6df1435-7a36-4b38-be4d-16e68e91152f" providerId="ADAL" clId="{960FC417-BFF8-4892-86B6-18A3A2D1153E}" dt="2021-01-21T17:18:05.556" v="11" actId="478"/>
          <ac:picMkLst>
            <pc:docMk/>
            <pc:sldMk cId="1092472555" sldId="314"/>
            <ac:picMk id="3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960FC417-BFF8-4892-86B6-18A3A2D1153E}" dt="2021-01-21T17:18:20.128" v="14"/>
        <pc:sldMkLst>
          <pc:docMk/>
          <pc:sldMk cId="1043689369" sldId="315"/>
        </pc:sldMkLst>
        <pc:picChg chg="del">
          <ac:chgData name="James Clegg" userId="c6df1435-7a36-4b38-be4d-16e68e91152f" providerId="ADAL" clId="{960FC417-BFF8-4892-86B6-18A3A2D1153E}" dt="2021-01-21T17:18:11.553" v="13" actId="478"/>
          <ac:picMkLst>
            <pc:docMk/>
            <pc:sldMk cId="1043689369" sldId="315"/>
            <ac:picMk id="2" creationId="{00000000-0000-0000-0000-000000000000}"/>
          </ac:picMkLst>
        </pc:picChg>
      </pc:sldChg>
      <pc:sldChg chg="delSp modSp modTransition delAnim">
        <pc:chgData name="James Clegg" userId="c6df1435-7a36-4b38-be4d-16e68e91152f" providerId="ADAL" clId="{960FC417-BFF8-4892-86B6-18A3A2D1153E}" dt="2021-01-28T14:55:51.931" v="15" actId="20577"/>
        <pc:sldMkLst>
          <pc:docMk/>
          <pc:sldMk cId="2543828788" sldId="316"/>
        </pc:sldMkLst>
        <pc:spChg chg="mod">
          <ac:chgData name="James Clegg" userId="c6df1435-7a36-4b38-be4d-16e68e91152f" providerId="ADAL" clId="{960FC417-BFF8-4892-86B6-18A3A2D1153E}" dt="2021-01-28T14:55:51.931" v="15" actId="20577"/>
          <ac:spMkLst>
            <pc:docMk/>
            <pc:sldMk cId="2543828788" sldId="316"/>
            <ac:spMk id="34" creationId="{00000000-0000-0000-0000-000000000000}"/>
          </ac:spMkLst>
        </pc:spChg>
        <pc:picChg chg="del">
          <ac:chgData name="James Clegg" userId="c6df1435-7a36-4b38-be4d-16e68e91152f" providerId="ADAL" clId="{960FC417-BFF8-4892-86B6-18A3A2D1153E}" dt="2021-01-21T17:18:08.703" v="12" actId="478"/>
          <ac:picMkLst>
            <pc:docMk/>
            <pc:sldMk cId="2543828788" sldId="316"/>
            <ac:picMk id="19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21/02/2021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63A521-224D-4C95-824A-3CEFF92EB905}" type="slidenum">
              <a:rPr lang="en-GB" smtClean="0"/>
              <a:pPr/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459440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63A521-224D-4C95-824A-3CEFF92EB905}" type="slidenum">
              <a:rPr lang="en-GB" smtClean="0"/>
              <a:pPr/>
              <a:t>17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610147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21/02/2021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png"/><Relationship Id="rId7" Type="http://schemas.openxmlformats.org/officeDocument/2006/relationships/image" Target="../media/image66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6" Type="http://schemas.openxmlformats.org/officeDocument/2006/relationships/image" Target="../media/image65.png"/><Relationship Id="rId11" Type="http://schemas.openxmlformats.org/officeDocument/2006/relationships/image" Target="../media/image70.png"/><Relationship Id="rId5" Type="http://schemas.openxmlformats.org/officeDocument/2006/relationships/image" Target="../media/image64.png"/><Relationship Id="rId10" Type="http://schemas.openxmlformats.org/officeDocument/2006/relationships/image" Target="../media/image69.png"/><Relationship Id="rId9" Type="http://schemas.openxmlformats.org/officeDocument/2006/relationships/image" Target="../media/image68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4.png"/><Relationship Id="rId13" Type="http://schemas.openxmlformats.org/officeDocument/2006/relationships/image" Target="../media/image78.png"/><Relationship Id="rId7" Type="http://schemas.openxmlformats.org/officeDocument/2006/relationships/image" Target="../media/image73.png"/><Relationship Id="rId12" Type="http://schemas.openxmlformats.org/officeDocument/2006/relationships/image" Target="../media/image9.png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81.png"/><Relationship Id="rId1" Type="http://schemas.openxmlformats.org/officeDocument/2006/relationships/tags" Target="../tags/tag7.xml"/><Relationship Id="rId6" Type="http://schemas.openxmlformats.org/officeDocument/2006/relationships/image" Target="../media/image72.png"/><Relationship Id="rId11" Type="http://schemas.openxmlformats.org/officeDocument/2006/relationships/image" Target="../media/image77.png"/><Relationship Id="rId5" Type="http://schemas.openxmlformats.org/officeDocument/2006/relationships/image" Target="../media/image71.png"/><Relationship Id="rId15" Type="http://schemas.openxmlformats.org/officeDocument/2006/relationships/image" Target="../media/image80.png"/><Relationship Id="rId10" Type="http://schemas.openxmlformats.org/officeDocument/2006/relationships/image" Target="../media/image76.png"/><Relationship Id="rId9" Type="http://schemas.openxmlformats.org/officeDocument/2006/relationships/image" Target="../media/image75.png"/><Relationship Id="rId14" Type="http://schemas.openxmlformats.org/officeDocument/2006/relationships/image" Target="../media/image79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5.png"/><Relationship Id="rId13" Type="http://schemas.openxmlformats.org/officeDocument/2006/relationships/image" Target="../media/image90.png"/><Relationship Id="rId7" Type="http://schemas.openxmlformats.org/officeDocument/2006/relationships/image" Target="../media/image84.png"/><Relationship Id="rId12" Type="http://schemas.openxmlformats.org/officeDocument/2006/relationships/image" Target="../media/image8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8.xml"/><Relationship Id="rId6" Type="http://schemas.openxmlformats.org/officeDocument/2006/relationships/image" Target="../media/image83.png"/><Relationship Id="rId11" Type="http://schemas.openxmlformats.org/officeDocument/2006/relationships/image" Target="../media/image88.png"/><Relationship Id="rId5" Type="http://schemas.openxmlformats.org/officeDocument/2006/relationships/image" Target="../media/image82.png"/><Relationship Id="rId15" Type="http://schemas.openxmlformats.org/officeDocument/2006/relationships/image" Target="../media/image9.png"/><Relationship Id="rId10" Type="http://schemas.openxmlformats.org/officeDocument/2006/relationships/image" Target="../media/image87.png"/><Relationship Id="rId9" Type="http://schemas.openxmlformats.org/officeDocument/2006/relationships/image" Target="../media/image86.png"/><Relationship Id="rId14" Type="http://schemas.openxmlformats.org/officeDocument/2006/relationships/image" Target="../media/image91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5.png"/><Relationship Id="rId13" Type="http://schemas.openxmlformats.org/officeDocument/2006/relationships/image" Target="../media/image100.png"/><Relationship Id="rId18" Type="http://schemas.openxmlformats.org/officeDocument/2006/relationships/image" Target="../media/image105.png"/><Relationship Id="rId26" Type="http://schemas.openxmlformats.org/officeDocument/2006/relationships/image" Target="../media/image113.png"/><Relationship Id="rId21" Type="http://schemas.openxmlformats.org/officeDocument/2006/relationships/image" Target="../media/image108.png"/><Relationship Id="rId7" Type="http://schemas.openxmlformats.org/officeDocument/2006/relationships/image" Target="../media/image94.png"/><Relationship Id="rId12" Type="http://schemas.openxmlformats.org/officeDocument/2006/relationships/image" Target="../media/image99.png"/><Relationship Id="rId17" Type="http://schemas.openxmlformats.org/officeDocument/2006/relationships/image" Target="../media/image104.png"/><Relationship Id="rId25" Type="http://schemas.openxmlformats.org/officeDocument/2006/relationships/image" Target="../media/image112.png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103.png"/><Relationship Id="rId20" Type="http://schemas.openxmlformats.org/officeDocument/2006/relationships/image" Target="../media/image107.png"/><Relationship Id="rId1" Type="http://schemas.openxmlformats.org/officeDocument/2006/relationships/tags" Target="../tags/tag9.xml"/><Relationship Id="rId6" Type="http://schemas.openxmlformats.org/officeDocument/2006/relationships/image" Target="../media/image93.png"/><Relationship Id="rId11" Type="http://schemas.openxmlformats.org/officeDocument/2006/relationships/image" Target="../media/image98.png"/><Relationship Id="rId24" Type="http://schemas.openxmlformats.org/officeDocument/2006/relationships/image" Target="../media/image111.png"/><Relationship Id="rId5" Type="http://schemas.openxmlformats.org/officeDocument/2006/relationships/image" Target="../media/image92.png"/><Relationship Id="rId15" Type="http://schemas.openxmlformats.org/officeDocument/2006/relationships/image" Target="../media/image102.png"/><Relationship Id="rId23" Type="http://schemas.openxmlformats.org/officeDocument/2006/relationships/image" Target="../media/image110.png"/><Relationship Id="rId10" Type="http://schemas.openxmlformats.org/officeDocument/2006/relationships/image" Target="../media/image97.png"/><Relationship Id="rId19" Type="http://schemas.openxmlformats.org/officeDocument/2006/relationships/image" Target="../media/image106.png"/><Relationship Id="rId9" Type="http://schemas.openxmlformats.org/officeDocument/2006/relationships/image" Target="../media/image96.png"/><Relationship Id="rId14" Type="http://schemas.openxmlformats.org/officeDocument/2006/relationships/image" Target="../media/image101.png"/><Relationship Id="rId22" Type="http://schemas.openxmlformats.org/officeDocument/2006/relationships/image" Target="../media/image109.png"/><Relationship Id="rId27" Type="http://schemas.openxmlformats.org/officeDocument/2006/relationships/image" Target="../media/image114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8.png"/><Relationship Id="rId13" Type="http://schemas.openxmlformats.org/officeDocument/2006/relationships/image" Target="../media/image123.png"/><Relationship Id="rId18" Type="http://schemas.openxmlformats.org/officeDocument/2006/relationships/image" Target="../media/image127.png"/><Relationship Id="rId21" Type="http://schemas.openxmlformats.org/officeDocument/2006/relationships/image" Target="../media/image129.png"/><Relationship Id="rId7" Type="http://schemas.openxmlformats.org/officeDocument/2006/relationships/image" Target="../media/image117.png"/><Relationship Id="rId12" Type="http://schemas.openxmlformats.org/officeDocument/2006/relationships/image" Target="../media/image122.png"/><Relationship Id="rId17" Type="http://schemas.openxmlformats.org/officeDocument/2006/relationships/image" Target="../media/image126.png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125.png"/><Relationship Id="rId20" Type="http://schemas.openxmlformats.org/officeDocument/2006/relationships/image" Target="../media/image113.png"/><Relationship Id="rId1" Type="http://schemas.openxmlformats.org/officeDocument/2006/relationships/tags" Target="../tags/tag10.xml"/><Relationship Id="rId6" Type="http://schemas.openxmlformats.org/officeDocument/2006/relationships/image" Target="../media/image116.png"/><Relationship Id="rId11" Type="http://schemas.openxmlformats.org/officeDocument/2006/relationships/image" Target="../media/image121.png"/><Relationship Id="rId5" Type="http://schemas.openxmlformats.org/officeDocument/2006/relationships/image" Target="../media/image115.png"/><Relationship Id="rId15" Type="http://schemas.openxmlformats.org/officeDocument/2006/relationships/image" Target="../media/image9.png"/><Relationship Id="rId10" Type="http://schemas.openxmlformats.org/officeDocument/2006/relationships/image" Target="../media/image120.png"/><Relationship Id="rId19" Type="http://schemas.openxmlformats.org/officeDocument/2006/relationships/image" Target="../media/image128.png"/><Relationship Id="rId9" Type="http://schemas.openxmlformats.org/officeDocument/2006/relationships/image" Target="../media/image119.png"/><Relationship Id="rId14" Type="http://schemas.openxmlformats.org/officeDocument/2006/relationships/image" Target="../media/image124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3.png"/><Relationship Id="rId13" Type="http://schemas.openxmlformats.org/officeDocument/2006/relationships/image" Target="../media/image138.png"/><Relationship Id="rId18" Type="http://schemas.openxmlformats.org/officeDocument/2006/relationships/image" Target="../media/image143.png"/><Relationship Id="rId7" Type="http://schemas.openxmlformats.org/officeDocument/2006/relationships/image" Target="../media/image132.png"/><Relationship Id="rId12" Type="http://schemas.openxmlformats.org/officeDocument/2006/relationships/image" Target="../media/image137.png"/><Relationship Id="rId17" Type="http://schemas.openxmlformats.org/officeDocument/2006/relationships/image" Target="../media/image142.png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141.png"/><Relationship Id="rId1" Type="http://schemas.openxmlformats.org/officeDocument/2006/relationships/tags" Target="../tags/tag11.xml"/><Relationship Id="rId6" Type="http://schemas.openxmlformats.org/officeDocument/2006/relationships/image" Target="../media/image131.png"/><Relationship Id="rId11" Type="http://schemas.openxmlformats.org/officeDocument/2006/relationships/image" Target="../media/image136.png"/><Relationship Id="rId5" Type="http://schemas.openxmlformats.org/officeDocument/2006/relationships/image" Target="../media/image130.png"/><Relationship Id="rId15" Type="http://schemas.openxmlformats.org/officeDocument/2006/relationships/image" Target="../media/image140.png"/><Relationship Id="rId10" Type="http://schemas.openxmlformats.org/officeDocument/2006/relationships/image" Target="../media/image135.png"/><Relationship Id="rId9" Type="http://schemas.openxmlformats.org/officeDocument/2006/relationships/image" Target="../media/image134.png"/><Relationship Id="rId14" Type="http://schemas.openxmlformats.org/officeDocument/2006/relationships/image" Target="../media/image139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5" Type="http://schemas.openxmlformats.org/officeDocument/2006/relationships/image" Target="../media/image20.png"/><Relationship Id="rId10" Type="http://schemas.openxmlformats.org/officeDocument/2006/relationships/image" Target="../media/image15.png"/><Relationship Id="rId9" Type="http://schemas.openxmlformats.org/officeDocument/2006/relationships/image" Target="../media/image14.png"/><Relationship Id="rId14" Type="http://schemas.openxmlformats.org/officeDocument/2006/relationships/image" Target="../media/image19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17" Type="http://schemas.openxmlformats.org/officeDocument/2006/relationships/image" Target="../media/image22.png"/><Relationship Id="rId2" Type="http://schemas.openxmlformats.org/officeDocument/2006/relationships/slideLayout" Target="../slideLayouts/slideLayout4.xml"/><Relationship Id="rId16" Type="http://schemas.openxmlformats.org/officeDocument/2006/relationships/image" Target="../media/image21.png"/><Relationship Id="rId1" Type="http://schemas.openxmlformats.org/officeDocument/2006/relationships/tags" Target="../tags/tag1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910.png"/><Relationship Id="rId15" Type="http://schemas.openxmlformats.org/officeDocument/2006/relationships/image" Target="../media/image20.png"/><Relationship Id="rId10" Type="http://schemas.openxmlformats.org/officeDocument/2006/relationships/image" Target="../media/image15.png"/><Relationship Id="rId9" Type="http://schemas.openxmlformats.org/officeDocument/2006/relationships/image" Target="../media/image14.png"/><Relationship Id="rId14" Type="http://schemas.openxmlformats.org/officeDocument/2006/relationships/image" Target="../media/image19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13" Type="http://schemas.openxmlformats.org/officeDocument/2006/relationships/image" Target="../media/image32.png"/><Relationship Id="rId7" Type="http://schemas.openxmlformats.org/officeDocument/2006/relationships/image" Target="../media/image26.png"/><Relationship Id="rId12" Type="http://schemas.openxmlformats.org/officeDocument/2006/relationships/image" Target="../media/image31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6" Type="http://schemas.openxmlformats.org/officeDocument/2006/relationships/image" Target="../media/image25.png"/><Relationship Id="rId11" Type="http://schemas.openxmlformats.org/officeDocument/2006/relationships/image" Target="../media/image30.png"/><Relationship Id="rId5" Type="http://schemas.openxmlformats.org/officeDocument/2006/relationships/image" Target="../media/image24.png"/><Relationship Id="rId10" Type="http://schemas.openxmlformats.org/officeDocument/2006/relationships/image" Target="../media/image29.png"/><Relationship Id="rId9" Type="http://schemas.openxmlformats.org/officeDocument/2006/relationships/image" Target="../media/image28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13" Type="http://schemas.openxmlformats.org/officeDocument/2006/relationships/image" Target="../media/image41.png"/><Relationship Id="rId3" Type="http://schemas.openxmlformats.org/officeDocument/2006/relationships/image" Target="../media/image9.png"/><Relationship Id="rId7" Type="http://schemas.openxmlformats.org/officeDocument/2006/relationships/image" Target="../media/image35.png"/><Relationship Id="rId12" Type="http://schemas.openxmlformats.org/officeDocument/2006/relationships/image" Target="../media/image4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6" Type="http://schemas.openxmlformats.org/officeDocument/2006/relationships/image" Target="../media/image34.png"/><Relationship Id="rId11" Type="http://schemas.openxmlformats.org/officeDocument/2006/relationships/image" Target="../media/image39.png"/><Relationship Id="rId15" Type="http://schemas.openxmlformats.org/officeDocument/2006/relationships/image" Target="../media/image43.png"/><Relationship Id="rId10" Type="http://schemas.openxmlformats.org/officeDocument/2006/relationships/image" Target="../media/image38.png"/><Relationship Id="rId9" Type="http://schemas.openxmlformats.org/officeDocument/2006/relationships/image" Target="../media/image37.png"/><Relationship Id="rId14" Type="http://schemas.openxmlformats.org/officeDocument/2006/relationships/image" Target="../media/image42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png"/><Relationship Id="rId13" Type="http://schemas.openxmlformats.org/officeDocument/2006/relationships/image" Target="../media/image51.png"/><Relationship Id="rId7" Type="http://schemas.openxmlformats.org/officeDocument/2006/relationships/image" Target="../media/image46.png"/><Relationship Id="rId12" Type="http://schemas.openxmlformats.org/officeDocument/2006/relationships/image" Target="../media/image50.png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54.png"/><Relationship Id="rId1" Type="http://schemas.openxmlformats.org/officeDocument/2006/relationships/tags" Target="../tags/tag4.xml"/><Relationship Id="rId6" Type="http://schemas.openxmlformats.org/officeDocument/2006/relationships/image" Target="../media/image45.png"/><Relationship Id="rId11" Type="http://schemas.openxmlformats.org/officeDocument/2006/relationships/image" Target="../media/image49.png"/><Relationship Id="rId5" Type="http://schemas.openxmlformats.org/officeDocument/2006/relationships/image" Target="../media/image44.png"/><Relationship Id="rId15" Type="http://schemas.openxmlformats.org/officeDocument/2006/relationships/image" Target="../media/image53.png"/><Relationship Id="rId10" Type="http://schemas.openxmlformats.org/officeDocument/2006/relationships/image" Target="../media/image48.png"/><Relationship Id="rId9" Type="http://schemas.openxmlformats.org/officeDocument/2006/relationships/image" Target="../media/image47.png"/><Relationship Id="rId14" Type="http://schemas.openxmlformats.org/officeDocument/2006/relationships/image" Target="../media/image52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png"/><Relationship Id="rId13" Type="http://schemas.openxmlformats.org/officeDocument/2006/relationships/image" Target="../media/image60.png"/><Relationship Id="rId18" Type="http://schemas.openxmlformats.org/officeDocument/2006/relationships/image" Target="../media/image63.png"/><Relationship Id="rId7" Type="http://schemas.openxmlformats.org/officeDocument/2006/relationships/image" Target="../media/image56.png"/><Relationship Id="rId12" Type="http://schemas.openxmlformats.org/officeDocument/2006/relationships/image" Target="../media/image59.png"/><Relationship Id="rId17" Type="http://schemas.openxmlformats.org/officeDocument/2006/relationships/image" Target="../media/image9.png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62.png"/><Relationship Id="rId1" Type="http://schemas.openxmlformats.org/officeDocument/2006/relationships/tags" Target="../tags/tag5.xml"/><Relationship Id="rId6" Type="http://schemas.openxmlformats.org/officeDocument/2006/relationships/image" Target="../media/image45.png"/><Relationship Id="rId11" Type="http://schemas.openxmlformats.org/officeDocument/2006/relationships/image" Target="../media/image58.png"/><Relationship Id="rId5" Type="http://schemas.openxmlformats.org/officeDocument/2006/relationships/image" Target="../media/image55.png"/><Relationship Id="rId15" Type="http://schemas.openxmlformats.org/officeDocument/2006/relationships/image" Target="../media/image53.png"/><Relationship Id="rId10" Type="http://schemas.openxmlformats.org/officeDocument/2006/relationships/image" Target="../media/image48.png"/><Relationship Id="rId9" Type="http://schemas.openxmlformats.org/officeDocument/2006/relationships/image" Target="../media/image57.png"/><Relationship Id="rId14" Type="http://schemas.openxmlformats.org/officeDocument/2006/relationships/image" Target="../media/image6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185308"/>
            <a:ext cx="6273328" cy="2487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9864745"/>
              </p:ext>
            </p:extLst>
          </p:nvPr>
        </p:nvGraphicFramePr>
        <p:xfrm>
          <a:off x="4759468" y="2805256"/>
          <a:ext cx="2796864" cy="6161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608">
                  <a:extLst>
                    <a:ext uri="{9D8B030D-6E8A-4147-A177-3AD203B41FA5}">
                      <a16:colId xmlns:a16="http://schemas.microsoft.com/office/drawing/2014/main" val="3244318859"/>
                    </a:ext>
                  </a:extLst>
                </a:gridCol>
                <a:gridCol w="349608">
                  <a:extLst>
                    <a:ext uri="{9D8B030D-6E8A-4147-A177-3AD203B41FA5}">
                      <a16:colId xmlns:a16="http://schemas.microsoft.com/office/drawing/2014/main" val="1206681000"/>
                    </a:ext>
                  </a:extLst>
                </a:gridCol>
                <a:gridCol w="349608">
                  <a:extLst>
                    <a:ext uri="{9D8B030D-6E8A-4147-A177-3AD203B41FA5}">
                      <a16:colId xmlns:a16="http://schemas.microsoft.com/office/drawing/2014/main" val="2750724524"/>
                    </a:ext>
                  </a:extLst>
                </a:gridCol>
                <a:gridCol w="349608">
                  <a:extLst>
                    <a:ext uri="{9D8B030D-6E8A-4147-A177-3AD203B41FA5}">
                      <a16:colId xmlns:a16="http://schemas.microsoft.com/office/drawing/2014/main" val="1957500270"/>
                    </a:ext>
                  </a:extLst>
                </a:gridCol>
                <a:gridCol w="349608">
                  <a:extLst>
                    <a:ext uri="{9D8B030D-6E8A-4147-A177-3AD203B41FA5}">
                      <a16:colId xmlns:a16="http://schemas.microsoft.com/office/drawing/2014/main" val="1242138400"/>
                    </a:ext>
                  </a:extLst>
                </a:gridCol>
                <a:gridCol w="349608">
                  <a:extLst>
                    <a:ext uri="{9D8B030D-6E8A-4147-A177-3AD203B41FA5}">
                      <a16:colId xmlns:a16="http://schemas.microsoft.com/office/drawing/2014/main" val="2933656685"/>
                    </a:ext>
                  </a:extLst>
                </a:gridCol>
                <a:gridCol w="349608">
                  <a:extLst>
                    <a:ext uri="{9D8B030D-6E8A-4147-A177-3AD203B41FA5}">
                      <a16:colId xmlns:a16="http://schemas.microsoft.com/office/drawing/2014/main" val="1497742358"/>
                    </a:ext>
                  </a:extLst>
                </a:gridCol>
                <a:gridCol w="349608">
                  <a:extLst>
                    <a:ext uri="{9D8B030D-6E8A-4147-A177-3AD203B41FA5}">
                      <a16:colId xmlns:a16="http://schemas.microsoft.com/office/drawing/2014/main" val="2844758994"/>
                    </a:ext>
                  </a:extLst>
                </a:gridCol>
              </a:tblGrid>
              <a:tr h="61617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851524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867600" y="1513827"/>
                <a:ext cx="197189" cy="7676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11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8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7600" y="1513827"/>
                <a:ext cx="197189" cy="767646"/>
              </a:xfrm>
              <a:prstGeom prst="rect">
                <a:avLst/>
              </a:prstGeom>
              <a:blipFill>
                <a:blip r:embed="rId5"/>
                <a:stretch>
                  <a:fillRect r="-12727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240965" y="1636040"/>
                <a:ext cx="57134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−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40965" y="1636040"/>
                <a:ext cx="571348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636554" y="1512961"/>
                <a:ext cx="382973" cy="7693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8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6554" y="1512961"/>
                <a:ext cx="382973" cy="76937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3889346" y="1636040"/>
                <a:ext cx="61463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9346" y="1636040"/>
                <a:ext cx="614638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461447" y="1512095"/>
                <a:ext cx="442362" cy="7693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1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9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1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8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1447" y="1512095"/>
                <a:ext cx="442362" cy="769378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759468" y="1636040"/>
                <a:ext cx="61463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59468" y="1636040"/>
                <a:ext cx="614638" cy="52322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5572372" y="1512095"/>
                <a:ext cx="529053" cy="7676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1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1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8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2372" y="1512095"/>
                <a:ext cx="529053" cy="767646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5337847" y="1638457"/>
            <a:ext cx="5188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383109" y="1441809"/>
            <a:ext cx="520700" cy="91168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5286840" y="1441809"/>
            <a:ext cx="763578" cy="91168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6579881"/>
              </p:ext>
            </p:extLst>
          </p:nvPr>
        </p:nvGraphicFramePr>
        <p:xfrm>
          <a:off x="1255467" y="2807351"/>
          <a:ext cx="2796864" cy="6161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608">
                  <a:extLst>
                    <a:ext uri="{9D8B030D-6E8A-4147-A177-3AD203B41FA5}">
                      <a16:colId xmlns:a16="http://schemas.microsoft.com/office/drawing/2014/main" val="3244318859"/>
                    </a:ext>
                  </a:extLst>
                </a:gridCol>
                <a:gridCol w="349608">
                  <a:extLst>
                    <a:ext uri="{9D8B030D-6E8A-4147-A177-3AD203B41FA5}">
                      <a16:colId xmlns:a16="http://schemas.microsoft.com/office/drawing/2014/main" val="1206681000"/>
                    </a:ext>
                  </a:extLst>
                </a:gridCol>
                <a:gridCol w="349608">
                  <a:extLst>
                    <a:ext uri="{9D8B030D-6E8A-4147-A177-3AD203B41FA5}">
                      <a16:colId xmlns:a16="http://schemas.microsoft.com/office/drawing/2014/main" val="2750724524"/>
                    </a:ext>
                  </a:extLst>
                </a:gridCol>
                <a:gridCol w="349608">
                  <a:extLst>
                    <a:ext uri="{9D8B030D-6E8A-4147-A177-3AD203B41FA5}">
                      <a16:colId xmlns:a16="http://schemas.microsoft.com/office/drawing/2014/main" val="1957500270"/>
                    </a:ext>
                  </a:extLst>
                </a:gridCol>
                <a:gridCol w="349608">
                  <a:extLst>
                    <a:ext uri="{9D8B030D-6E8A-4147-A177-3AD203B41FA5}">
                      <a16:colId xmlns:a16="http://schemas.microsoft.com/office/drawing/2014/main" val="1242138400"/>
                    </a:ext>
                  </a:extLst>
                </a:gridCol>
                <a:gridCol w="349608">
                  <a:extLst>
                    <a:ext uri="{9D8B030D-6E8A-4147-A177-3AD203B41FA5}">
                      <a16:colId xmlns:a16="http://schemas.microsoft.com/office/drawing/2014/main" val="2933656685"/>
                    </a:ext>
                  </a:extLst>
                </a:gridCol>
                <a:gridCol w="349608">
                  <a:extLst>
                    <a:ext uri="{9D8B030D-6E8A-4147-A177-3AD203B41FA5}">
                      <a16:colId xmlns:a16="http://schemas.microsoft.com/office/drawing/2014/main" val="1497742358"/>
                    </a:ext>
                  </a:extLst>
                </a:gridCol>
                <a:gridCol w="349608">
                  <a:extLst>
                    <a:ext uri="{9D8B030D-6E8A-4147-A177-3AD203B41FA5}">
                      <a16:colId xmlns:a16="http://schemas.microsoft.com/office/drawing/2014/main" val="2844758994"/>
                    </a:ext>
                  </a:extLst>
                </a:gridCol>
              </a:tblGrid>
              <a:tr h="61617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8515240"/>
                  </a:ext>
                </a:extLst>
              </a:tr>
            </a:tbl>
          </a:graphicData>
        </a:graphic>
      </p:graphicFrame>
      <p:cxnSp>
        <p:nvCxnSpPr>
          <p:cNvPr id="16" name="Straight Connector 15"/>
          <p:cNvCxnSpPr/>
          <p:nvPr/>
        </p:nvCxnSpPr>
        <p:spPr>
          <a:xfrm flipH="1">
            <a:off x="5475522" y="2802839"/>
            <a:ext cx="341194" cy="60806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5116243" y="2802838"/>
            <a:ext cx="341194" cy="60806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4228620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295591" y="621896"/>
                <a:ext cx="197189" cy="7637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7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4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95591" y="621896"/>
                <a:ext cx="197189" cy="763735"/>
              </a:xfrm>
              <a:prstGeom prst="rect">
                <a:avLst/>
              </a:prstGeom>
              <a:blipFill>
                <a:blip r:embed="rId5"/>
                <a:stretch>
                  <a:fillRect r="-4062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591371" y="742153"/>
                <a:ext cx="57134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−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1371" y="742153"/>
                <a:ext cx="571348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064545" y="621094"/>
                <a:ext cx="382973" cy="7653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4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4545" y="621094"/>
                <a:ext cx="382973" cy="76533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3317337" y="742153"/>
                <a:ext cx="61463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17337" y="742153"/>
                <a:ext cx="614638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3879412" y="581450"/>
                <a:ext cx="1184672" cy="7669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1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6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1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4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79412" y="581450"/>
                <a:ext cx="1184672" cy="766941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187459" y="742153"/>
                <a:ext cx="61463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87459" y="742153"/>
                <a:ext cx="614638" cy="52322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5010021" y="616232"/>
                <a:ext cx="529053" cy="7643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1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1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2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0021" y="616232"/>
                <a:ext cx="529053" cy="76431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4752427" y="753360"/>
            <a:ext cx="5188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811100" y="547922"/>
            <a:ext cx="520700" cy="91168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4714831" y="547922"/>
            <a:ext cx="763578" cy="91168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6800349"/>
              </p:ext>
            </p:extLst>
          </p:nvPr>
        </p:nvGraphicFramePr>
        <p:xfrm>
          <a:off x="912168" y="1651881"/>
          <a:ext cx="2633880" cy="6161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8470">
                  <a:extLst>
                    <a:ext uri="{9D8B030D-6E8A-4147-A177-3AD203B41FA5}">
                      <a16:colId xmlns:a16="http://schemas.microsoft.com/office/drawing/2014/main" val="3244318859"/>
                    </a:ext>
                  </a:extLst>
                </a:gridCol>
                <a:gridCol w="658470">
                  <a:extLst>
                    <a:ext uri="{9D8B030D-6E8A-4147-A177-3AD203B41FA5}">
                      <a16:colId xmlns:a16="http://schemas.microsoft.com/office/drawing/2014/main" val="1206681000"/>
                    </a:ext>
                  </a:extLst>
                </a:gridCol>
                <a:gridCol w="658470">
                  <a:extLst>
                    <a:ext uri="{9D8B030D-6E8A-4147-A177-3AD203B41FA5}">
                      <a16:colId xmlns:a16="http://schemas.microsoft.com/office/drawing/2014/main" val="2750724524"/>
                    </a:ext>
                  </a:extLst>
                </a:gridCol>
                <a:gridCol w="658470">
                  <a:extLst>
                    <a:ext uri="{9D8B030D-6E8A-4147-A177-3AD203B41FA5}">
                      <a16:colId xmlns:a16="http://schemas.microsoft.com/office/drawing/2014/main" val="1957500270"/>
                    </a:ext>
                  </a:extLst>
                </a:gridCol>
              </a:tblGrid>
              <a:tr h="61617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8515240"/>
                  </a:ext>
                </a:extLst>
              </a:tr>
            </a:tbl>
          </a:graphicData>
        </a:graphic>
      </p:graphicFrame>
      <p:pic>
        <p:nvPicPr>
          <p:cNvPr id="17" name="Picture 16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361706" y="426534"/>
            <a:ext cx="747045" cy="747045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5664550" y="569223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5947017"/>
              </p:ext>
            </p:extLst>
          </p:nvPr>
        </p:nvGraphicFramePr>
        <p:xfrm>
          <a:off x="3990090" y="1651881"/>
          <a:ext cx="2633880" cy="6161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8470">
                  <a:extLst>
                    <a:ext uri="{9D8B030D-6E8A-4147-A177-3AD203B41FA5}">
                      <a16:colId xmlns:a16="http://schemas.microsoft.com/office/drawing/2014/main" val="3244318859"/>
                    </a:ext>
                  </a:extLst>
                </a:gridCol>
                <a:gridCol w="658470">
                  <a:extLst>
                    <a:ext uri="{9D8B030D-6E8A-4147-A177-3AD203B41FA5}">
                      <a16:colId xmlns:a16="http://schemas.microsoft.com/office/drawing/2014/main" val="1206681000"/>
                    </a:ext>
                  </a:extLst>
                </a:gridCol>
                <a:gridCol w="658470">
                  <a:extLst>
                    <a:ext uri="{9D8B030D-6E8A-4147-A177-3AD203B41FA5}">
                      <a16:colId xmlns:a16="http://schemas.microsoft.com/office/drawing/2014/main" val="2750724524"/>
                    </a:ext>
                  </a:extLst>
                </a:gridCol>
                <a:gridCol w="658470">
                  <a:extLst>
                    <a:ext uri="{9D8B030D-6E8A-4147-A177-3AD203B41FA5}">
                      <a16:colId xmlns:a16="http://schemas.microsoft.com/office/drawing/2014/main" val="1957500270"/>
                    </a:ext>
                  </a:extLst>
                </a:gridCol>
              </a:tblGrid>
              <a:tr h="61617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8515240"/>
                  </a:ext>
                </a:extLst>
              </a:tr>
            </a:tbl>
          </a:graphicData>
        </a:graphic>
      </p:graphicFrame>
      <p:cxnSp>
        <p:nvCxnSpPr>
          <p:cNvPr id="16" name="Straight Connector 15"/>
          <p:cNvCxnSpPr/>
          <p:nvPr/>
        </p:nvCxnSpPr>
        <p:spPr>
          <a:xfrm flipH="1">
            <a:off x="5321253" y="1682440"/>
            <a:ext cx="611559" cy="56601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" name="Group 20"/>
          <p:cNvGrpSpPr/>
          <p:nvPr/>
        </p:nvGrpSpPr>
        <p:grpSpPr>
          <a:xfrm>
            <a:off x="1979459" y="2347993"/>
            <a:ext cx="3459150" cy="3609894"/>
            <a:chOff x="268171" y="249049"/>
            <a:chExt cx="2498576" cy="2448272"/>
          </a:xfrm>
        </p:grpSpPr>
        <p:sp>
          <p:nvSpPr>
            <p:cNvPr id="22" name="Oval 21"/>
            <p:cNvSpPr/>
            <p:nvPr/>
          </p:nvSpPr>
          <p:spPr>
            <a:xfrm>
              <a:off x="1081963" y="249049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Oval 22"/>
            <p:cNvSpPr/>
            <p:nvPr/>
          </p:nvSpPr>
          <p:spPr>
            <a:xfrm>
              <a:off x="268171" y="1782921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Oval 23"/>
            <p:cNvSpPr/>
            <p:nvPr/>
          </p:nvSpPr>
          <p:spPr>
            <a:xfrm>
              <a:off x="1852347" y="1782921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25" name="Straight Connector 24"/>
            <p:cNvCxnSpPr>
              <a:stCxn id="22" idx="3"/>
            </p:cNvCxnSpPr>
            <p:nvPr/>
          </p:nvCxnSpPr>
          <p:spPr>
            <a:xfrm flipH="1">
              <a:off x="844235" y="1029538"/>
              <a:ext cx="371639" cy="753383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>
              <a:stCxn id="22" idx="5"/>
            </p:cNvCxnSpPr>
            <p:nvPr/>
          </p:nvCxnSpPr>
          <p:spPr>
            <a:xfrm>
              <a:off x="1862452" y="1029537"/>
              <a:ext cx="349935" cy="756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3530159" y="2583734"/>
                <a:ext cx="1184672" cy="7669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1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6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1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4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0159" y="2583734"/>
                <a:ext cx="1184672" cy="766941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2399673" y="4875044"/>
                <a:ext cx="1184672" cy="7648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1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4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1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4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9673" y="4875044"/>
                <a:ext cx="1184672" cy="764825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4609761" y="4873923"/>
                <a:ext cx="1184672" cy="7670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1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1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4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09761" y="4873923"/>
                <a:ext cx="1184672" cy="767069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TextBox 29"/>
          <p:cNvSpPr txBox="1"/>
          <p:nvPr/>
        </p:nvSpPr>
        <p:spPr>
          <a:xfrm>
            <a:off x="2419029" y="5022151"/>
            <a:ext cx="5188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4631756" y="4870305"/>
                <a:ext cx="1184672" cy="7643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1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1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2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31756" y="4870305"/>
                <a:ext cx="1184672" cy="764312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834483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1" grpId="0"/>
      <p:bldP spid="27" grpId="0"/>
      <p:bldP spid="28" grpId="0"/>
      <p:bldP spid="28" grpId="1"/>
      <p:bldP spid="29" grpId="0"/>
      <p:bldP spid="29" grpId="1"/>
      <p:bldP spid="30" grpId="0"/>
      <p:bldP spid="3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106854" y="2412291"/>
                <a:ext cx="673653" cy="7693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21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5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06854" y="2412291"/>
                <a:ext cx="673653" cy="76937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562398" y="2535370"/>
                <a:ext cx="57134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−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62398" y="2535370"/>
                <a:ext cx="571348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957987" y="2412291"/>
                <a:ext cx="382973" cy="7693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5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7987" y="2412291"/>
                <a:ext cx="382973" cy="76937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3995017" y="2535370"/>
                <a:ext cx="61463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5017" y="2535370"/>
                <a:ext cx="614638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559730" y="2406365"/>
                <a:ext cx="595259" cy="7692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4472C4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4472C4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16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4472C4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5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59730" y="2406365"/>
                <a:ext cx="595259" cy="76925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978798" y="2535370"/>
                <a:ext cx="61463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8798" y="2535370"/>
                <a:ext cx="614638" cy="52322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5811166" y="2375031"/>
                <a:ext cx="529053" cy="7676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4472C4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4472C4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4472C4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5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11166" y="2375031"/>
                <a:ext cx="529053" cy="767646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5538020" y="2529380"/>
            <a:ext cx="5188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584271" y="2341139"/>
            <a:ext cx="520700" cy="91168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5488002" y="2341139"/>
            <a:ext cx="763578" cy="91168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3234524" y="2535370"/>
                <a:ext cx="57134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−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4524" y="2535370"/>
                <a:ext cx="571348" cy="52322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3654013" y="2412291"/>
                <a:ext cx="382973" cy="7693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5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4013" y="2412291"/>
                <a:ext cx="382973" cy="769378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2497717" y="3202274"/>
                <a:ext cx="1184672" cy="7693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6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6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19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6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5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6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97717" y="3202274"/>
                <a:ext cx="1184672" cy="769378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8" name="Picture 17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7361706" y="513139"/>
            <a:ext cx="747045" cy="747045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5664550" y="655828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41596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1" grpId="0"/>
      <p:bldP spid="2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questions </a:t>
            </a: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1 - 3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37822426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723858" y="567900"/>
                <a:ext cx="197189" cy="7676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14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5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23858" y="567900"/>
                <a:ext cx="197189" cy="767646"/>
              </a:xfrm>
              <a:prstGeom prst="rect">
                <a:avLst/>
              </a:prstGeom>
              <a:blipFill>
                <a:blip r:embed="rId5"/>
                <a:stretch>
                  <a:fillRect r="-13125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139614" y="690113"/>
                <a:ext cx="57134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−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9614" y="690113"/>
                <a:ext cx="571348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3565482" y="568701"/>
                <a:ext cx="382973" cy="7660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7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5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5482" y="568701"/>
                <a:ext cx="382973" cy="76604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538742" y="690113"/>
                <a:ext cx="61463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38742" y="690113"/>
                <a:ext cx="614638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5084418" y="690113"/>
            <a:ext cx="5188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4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733193" y="469027"/>
            <a:ext cx="520700" cy="47322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3832753" y="690113"/>
                <a:ext cx="57134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−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2753" y="690113"/>
                <a:ext cx="571348" cy="52322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4252242" y="567034"/>
                <a:ext cx="382973" cy="7693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8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5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2242" y="567034"/>
                <a:ext cx="382973" cy="769378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1838853" y="2424527"/>
                <a:ext cx="414678" cy="7660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6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6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5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6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5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6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38853" y="2424527"/>
                <a:ext cx="414678" cy="766044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/>
          <p:cNvSpPr txBox="1"/>
          <p:nvPr/>
        </p:nvSpPr>
        <p:spPr>
          <a:xfrm>
            <a:off x="1191030" y="2545939"/>
            <a:ext cx="7487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1 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3367966" y="2422860"/>
                <a:ext cx="414678" cy="7693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6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6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10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6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5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6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7966" y="2422860"/>
                <a:ext cx="414678" cy="769378"/>
              </a:xfrm>
              <a:prstGeom prst="rect">
                <a:avLst/>
              </a:prstGeom>
              <a:blipFill>
                <a:blip r:embed="rId12"/>
                <a:stretch>
                  <a:fillRect r="-869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/>
          <p:cNvSpPr txBox="1"/>
          <p:nvPr/>
        </p:nvSpPr>
        <p:spPr>
          <a:xfrm>
            <a:off x="2720143" y="2545939"/>
            <a:ext cx="7487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2 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5000545" y="2423726"/>
                <a:ext cx="414678" cy="7676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6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6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15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6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5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6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0545" y="2423726"/>
                <a:ext cx="414678" cy="767646"/>
              </a:xfrm>
              <a:prstGeom prst="rect">
                <a:avLst/>
              </a:prstGeom>
              <a:blipFill>
                <a:blip r:embed="rId13"/>
                <a:stretch>
                  <a:fillRect r="-1029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Box 21"/>
          <p:cNvSpPr txBox="1"/>
          <p:nvPr/>
        </p:nvSpPr>
        <p:spPr>
          <a:xfrm>
            <a:off x="4352722" y="2545939"/>
            <a:ext cx="7487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3 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6633124" y="2422860"/>
                <a:ext cx="414678" cy="7693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6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6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20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6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5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6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33124" y="2422860"/>
                <a:ext cx="414678" cy="769378"/>
              </a:xfrm>
              <a:prstGeom prst="rect">
                <a:avLst/>
              </a:prstGeom>
              <a:blipFill>
                <a:blip r:embed="rId14"/>
                <a:stretch>
                  <a:fillRect r="-1029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xtBox 23"/>
          <p:cNvSpPr txBox="1"/>
          <p:nvPr/>
        </p:nvSpPr>
        <p:spPr>
          <a:xfrm>
            <a:off x="5985301" y="2545939"/>
            <a:ext cx="7487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4 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5009141" y="1217296"/>
                <a:ext cx="414678" cy="7693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6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6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20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6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5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6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9141" y="1217296"/>
                <a:ext cx="414678" cy="769378"/>
              </a:xfrm>
              <a:prstGeom prst="rect">
                <a:avLst/>
              </a:prstGeom>
              <a:blipFill>
                <a:blip r:embed="rId15"/>
                <a:stretch>
                  <a:fillRect r="-882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3094427" y="1283565"/>
                <a:ext cx="414678" cy="7693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6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6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28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6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5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6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4427" y="1283565"/>
                <a:ext cx="414678" cy="769378"/>
              </a:xfrm>
              <a:prstGeom prst="rect">
                <a:avLst/>
              </a:prstGeom>
              <a:blipFill>
                <a:blip r:embed="rId16"/>
                <a:stretch>
                  <a:fillRect r="-882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TextBox 26"/>
          <p:cNvSpPr txBox="1"/>
          <p:nvPr/>
        </p:nvSpPr>
        <p:spPr>
          <a:xfrm>
            <a:off x="2714269" y="446015"/>
            <a:ext cx="6750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35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2532495" y="3973428"/>
                <a:ext cx="197189" cy="76270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5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2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2495" y="3973428"/>
                <a:ext cx="197189" cy="762709"/>
              </a:xfrm>
              <a:prstGeom prst="rect">
                <a:avLst/>
              </a:prstGeom>
              <a:blipFill>
                <a:blip r:embed="rId17"/>
                <a:stretch>
                  <a:fillRect r="-3939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2784187" y="4093172"/>
                <a:ext cx="57134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+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84187" y="4093172"/>
                <a:ext cx="571348" cy="523220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3295393" y="3972626"/>
                <a:ext cx="382973" cy="7643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2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95393" y="3972626"/>
                <a:ext cx="382973" cy="764312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3597693" y="4093172"/>
                <a:ext cx="61463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97693" y="4093172"/>
                <a:ext cx="614638" cy="523220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4745457" y="4093172"/>
                <a:ext cx="57134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+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45457" y="4093172"/>
                <a:ext cx="571348" cy="523220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4184911" y="3970959"/>
                <a:ext cx="382973" cy="7676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bg1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14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9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84911" y="3970959"/>
                <a:ext cx="382973" cy="767646"/>
              </a:xfrm>
              <a:prstGeom prst="rect">
                <a:avLst/>
              </a:prstGeom>
              <a:blipFill>
                <a:blip r:embed="rId22"/>
                <a:stretch>
                  <a:fillRect r="-1935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Rectangle 32"/>
          <p:cNvSpPr/>
          <p:nvPr/>
        </p:nvSpPr>
        <p:spPr>
          <a:xfrm>
            <a:off x="4195327" y="3837905"/>
            <a:ext cx="520700" cy="47322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5225553" y="3970959"/>
                <a:ext cx="414678" cy="7676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14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9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5553" y="3970959"/>
                <a:ext cx="414678" cy="767646"/>
              </a:xfrm>
              <a:prstGeom prst="rect">
                <a:avLst/>
              </a:prstGeom>
              <a:blipFill>
                <a:blip r:embed="rId23"/>
                <a:stretch>
                  <a:fillRect r="-1029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2894948" y="4872525"/>
                <a:ext cx="197189" cy="7659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6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6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6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6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2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6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4948" y="4872525"/>
                <a:ext cx="197189" cy="765915"/>
              </a:xfrm>
              <a:prstGeom prst="rect">
                <a:avLst/>
              </a:prstGeom>
              <a:blipFill>
                <a:blip r:embed="rId24"/>
                <a:stretch>
                  <a:fillRect r="-4062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3093021" y="4993872"/>
                <a:ext cx="61463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schemeClr val="accent6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3021" y="4993872"/>
                <a:ext cx="614638" cy="523220"/>
              </a:xfrm>
              <a:prstGeom prst="rect">
                <a:avLst/>
              </a:prstGeom>
              <a:blipFill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TextBox 40"/>
          <p:cNvSpPr txBox="1"/>
          <p:nvPr/>
        </p:nvSpPr>
        <p:spPr>
          <a:xfrm>
            <a:off x="3575305" y="4993872"/>
            <a:ext cx="5188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4510976" y="4993872"/>
            <a:ext cx="5188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4776182" y="4993872"/>
                <a:ext cx="61463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schemeClr val="accent6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76182" y="4993872"/>
                <a:ext cx="614638" cy="523220"/>
              </a:xfrm>
              <a:prstGeom prst="rect">
                <a:avLst/>
              </a:prstGeom>
              <a:blipFill>
                <a:blip r:embed="rId2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5207884" y="4870793"/>
                <a:ext cx="414678" cy="7693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6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6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27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6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9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6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07884" y="4870793"/>
                <a:ext cx="414678" cy="769378"/>
              </a:xfrm>
              <a:prstGeom prst="rect">
                <a:avLst/>
              </a:prstGeom>
              <a:blipFill>
                <a:blip r:embed="rId27"/>
                <a:stretch>
                  <a:fillRect r="-1029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TextBox 35"/>
          <p:cNvSpPr txBox="1"/>
          <p:nvPr/>
        </p:nvSpPr>
        <p:spPr>
          <a:xfrm>
            <a:off x="4170197" y="3830696"/>
            <a:ext cx="8645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13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03288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9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0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5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 tmFilter="0, 0; .2, .5; .8, .5; 1, 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5" dur="250" autoRev="1" fill="hold"/>
                                        <p:tgtEl>
                                          <p:spTgt spid="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6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8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12" grpId="0"/>
      <p:bldP spid="16" grpId="0"/>
      <p:bldP spid="17" grpId="0"/>
      <p:bldP spid="17" grpId="1"/>
      <p:bldP spid="18" grpId="0"/>
      <p:bldP spid="18" grpId="1"/>
      <p:bldP spid="19" grpId="0"/>
      <p:bldP spid="19" grpId="1"/>
      <p:bldP spid="20" grpId="0"/>
      <p:bldP spid="20" grpId="1"/>
      <p:bldP spid="21" grpId="0"/>
      <p:bldP spid="21" grpId="1"/>
      <p:bldP spid="22" grpId="0"/>
      <p:bldP spid="22" grpId="1"/>
      <p:bldP spid="23" grpId="0"/>
      <p:bldP spid="23" grpId="1"/>
      <p:bldP spid="24" grpId="0"/>
      <p:bldP spid="24" grpId="1"/>
      <p:bldP spid="25" grpId="0"/>
      <p:bldP spid="26" grpId="0"/>
      <p:bldP spid="26" grpId="1"/>
      <p:bldP spid="27" grpId="0"/>
      <p:bldP spid="28" grpId="0"/>
      <p:bldP spid="29" grpId="0"/>
      <p:bldP spid="30" grpId="0"/>
      <p:bldP spid="31" grpId="0"/>
      <p:bldP spid="34" grpId="0"/>
      <p:bldP spid="35" grpId="0"/>
      <p:bldP spid="33" grpId="0" animBg="1"/>
      <p:bldP spid="37" grpId="0"/>
      <p:bldP spid="38" grpId="0"/>
      <p:bldP spid="40" grpId="0"/>
      <p:bldP spid="41" grpId="0"/>
      <p:bldP spid="42" grpId="0"/>
      <p:bldP spid="43" grpId="0"/>
      <p:bldP spid="44" grpId="0"/>
      <p:bldP spid="3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723858" y="570710"/>
                <a:ext cx="197189" cy="7693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29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6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23858" y="570710"/>
                <a:ext cx="197189" cy="769313"/>
              </a:xfrm>
              <a:prstGeom prst="rect">
                <a:avLst/>
              </a:prstGeom>
              <a:blipFill>
                <a:blip r:embed="rId5"/>
                <a:stretch>
                  <a:fillRect r="-13125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084328" y="693756"/>
                <a:ext cx="57134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−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84328" y="693756"/>
                <a:ext cx="571348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3656318" y="571575"/>
                <a:ext cx="382973" cy="7675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6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6318" y="571575"/>
                <a:ext cx="382973" cy="76758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3998327" y="693756"/>
                <a:ext cx="61463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8327" y="693756"/>
                <a:ext cx="614638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4464814" y="693756"/>
            <a:ext cx="5188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4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564379" y="480202"/>
            <a:ext cx="520700" cy="47322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2949755" y="3403235"/>
                <a:ext cx="57134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+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49755" y="3403235"/>
                <a:ext cx="571348" cy="52322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3345401" y="3281022"/>
                <a:ext cx="414678" cy="7676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17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10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5401" y="3281022"/>
                <a:ext cx="414678" cy="767646"/>
              </a:xfrm>
              <a:prstGeom prst="rect">
                <a:avLst/>
              </a:prstGeom>
              <a:blipFill>
                <a:blip r:embed="rId10"/>
                <a:stretch>
                  <a:fillRect r="-882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TextBox 26"/>
          <p:cNvSpPr txBox="1"/>
          <p:nvPr/>
        </p:nvSpPr>
        <p:spPr>
          <a:xfrm>
            <a:off x="3655676" y="478961"/>
            <a:ext cx="5188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4214322" y="3281022"/>
                <a:ext cx="197189" cy="7676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17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3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4322" y="3281022"/>
                <a:ext cx="197189" cy="767646"/>
              </a:xfrm>
              <a:prstGeom prst="rect">
                <a:avLst/>
              </a:prstGeom>
              <a:blipFill>
                <a:blip r:embed="rId11"/>
                <a:stretch>
                  <a:fillRect r="-12727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4589355" y="3403235"/>
                <a:ext cx="57134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−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9355" y="3403235"/>
                <a:ext cx="571348" cy="52322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5042512" y="3280156"/>
                <a:ext cx="382973" cy="7693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3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42512" y="3280156"/>
                <a:ext cx="382973" cy="769378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3698947" y="3403235"/>
                <a:ext cx="61463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98947" y="3403235"/>
                <a:ext cx="614638" cy="523220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9" name="Picture 38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7436228" y="426534"/>
            <a:ext cx="747045" cy="747045"/>
          </a:xfrm>
          <a:prstGeom prst="rect">
            <a:avLst/>
          </a:prstGeom>
        </p:spPr>
      </p:pic>
      <p:sp>
        <p:nvSpPr>
          <p:cNvPr id="45" name="TextBox 44"/>
          <p:cNvSpPr txBox="1"/>
          <p:nvPr/>
        </p:nvSpPr>
        <p:spPr>
          <a:xfrm>
            <a:off x="5739072" y="569223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1644107" y="612214"/>
            <a:ext cx="5188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1)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1662940" y="3240141"/>
            <a:ext cx="5188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2)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2470163" y="3281022"/>
                <a:ext cx="382973" cy="7676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bg1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14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10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70163" y="3281022"/>
                <a:ext cx="382973" cy="767646"/>
              </a:xfrm>
              <a:prstGeom prst="rect">
                <a:avLst/>
              </a:prstGeom>
              <a:blipFill>
                <a:blip r:embed="rId16"/>
                <a:stretch>
                  <a:fillRect r="-1904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9" name="Rectangle 48"/>
          <p:cNvSpPr/>
          <p:nvPr/>
        </p:nvSpPr>
        <p:spPr>
          <a:xfrm>
            <a:off x="2475187" y="3191621"/>
            <a:ext cx="520700" cy="47322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4395057" y="1323275"/>
                <a:ext cx="614638" cy="7693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6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6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24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6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6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6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95057" y="1323275"/>
                <a:ext cx="614638" cy="769313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4098053" y="4298375"/>
                <a:ext cx="614638" cy="7676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6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6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15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6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3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6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98053" y="4298375"/>
                <a:ext cx="614638" cy="767646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4618276" y="4420588"/>
                <a:ext cx="61463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schemeClr val="accent6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18276" y="4420588"/>
                <a:ext cx="614638" cy="523220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3" name="TextBox 52"/>
          <p:cNvSpPr txBox="1"/>
          <p:nvPr/>
        </p:nvSpPr>
        <p:spPr>
          <a:xfrm>
            <a:off x="5160703" y="4420588"/>
            <a:ext cx="5188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5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2300547" y="4420588"/>
            <a:ext cx="5188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/>
              <p:cNvSpPr txBox="1"/>
              <p:nvPr/>
            </p:nvSpPr>
            <p:spPr>
              <a:xfrm>
                <a:off x="2593838" y="4420588"/>
                <a:ext cx="61463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schemeClr val="accent6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55" name="TextBox 5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3838" y="4420588"/>
                <a:ext cx="614638" cy="523220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/>
              <p:cNvSpPr txBox="1"/>
              <p:nvPr/>
            </p:nvSpPr>
            <p:spPr>
              <a:xfrm>
                <a:off x="3092747" y="4297509"/>
                <a:ext cx="197189" cy="7693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6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6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50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6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10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6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2747" y="4297509"/>
                <a:ext cx="197189" cy="769378"/>
              </a:xfrm>
              <a:prstGeom prst="rect">
                <a:avLst/>
              </a:prstGeom>
              <a:blipFill>
                <a:blip r:embed="rId21"/>
                <a:stretch>
                  <a:fillRect r="-12727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7" name="TextBox 56"/>
          <p:cNvSpPr txBox="1"/>
          <p:nvPr/>
        </p:nvSpPr>
        <p:spPr>
          <a:xfrm>
            <a:off x="2462964" y="3154708"/>
            <a:ext cx="6141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33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92472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50" grpId="0"/>
      <p:bldP spid="51" grpId="0"/>
      <p:bldP spid="52" grpId="0"/>
      <p:bldP spid="53" grpId="0"/>
      <p:bldP spid="54" grpId="0"/>
      <p:bldP spid="55" grpId="0"/>
      <p:bldP spid="56" grpId="0"/>
      <p:bldP spid="5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67512" y="297925"/>
            <a:ext cx="61266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Mo and Tommy</a:t>
            </a:r>
            <a:r>
              <a:rPr kumimoji="0" lang="en-GB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each have a jug of milk. 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67512" y="821145"/>
            <a:ext cx="75255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Mo’s jug</a:t>
            </a:r>
            <a:r>
              <a:rPr kumimoji="0" lang="en-GB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contains	   litres less milk than Tommy’s.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338945" y="696245"/>
                <a:ext cx="382973" cy="7637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5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7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38945" y="696245"/>
                <a:ext cx="382973" cy="76379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655611" y="1373327"/>
            <a:ext cx="7024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The total</a:t>
            </a:r>
            <a:r>
              <a:rPr kumimoji="0" lang="en-GB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milk in the two jugs is 3    litres. 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448728" y="1244792"/>
                <a:ext cx="382973" cy="7671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7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48728" y="1244792"/>
                <a:ext cx="382973" cy="76713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655611" y="1926793"/>
            <a:ext cx="7024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How much milk does Mo have?</a:t>
            </a:r>
          </a:p>
        </p:txBody>
      </p:sp>
      <p:sp>
        <p:nvSpPr>
          <p:cNvPr id="9" name="Rectangle 8"/>
          <p:cNvSpPr/>
          <p:nvPr/>
        </p:nvSpPr>
        <p:spPr>
          <a:xfrm>
            <a:off x="1857885" y="3714073"/>
            <a:ext cx="1983677" cy="56803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/>
          <p:cNvSpPr txBox="1"/>
          <p:nvPr/>
        </p:nvSpPr>
        <p:spPr>
          <a:xfrm>
            <a:off x="1170129" y="3758889"/>
            <a:ext cx="9421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Mo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857885" y="4558615"/>
            <a:ext cx="3202878" cy="5680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600836" y="4603431"/>
            <a:ext cx="13552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Tommy</a:t>
            </a:r>
          </a:p>
        </p:txBody>
      </p:sp>
      <p:sp>
        <p:nvSpPr>
          <p:cNvPr id="13" name="Right Brace 12"/>
          <p:cNvSpPr/>
          <p:nvPr/>
        </p:nvSpPr>
        <p:spPr>
          <a:xfrm>
            <a:off x="5340871" y="3685867"/>
            <a:ext cx="255922" cy="1440784"/>
          </a:xfrm>
          <a:prstGeom prst="rightBrac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6195669" y="3949580"/>
                <a:ext cx="382973" cy="7671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7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95669" y="3949580"/>
                <a:ext cx="382973" cy="76713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5916531" y="4112266"/>
            <a:ext cx="3879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3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3859793" y="3998091"/>
            <a:ext cx="1200970" cy="0"/>
          </a:xfrm>
          <a:prstGeom prst="straightConnector1">
            <a:avLst/>
          </a:prstGeom>
          <a:ln w="38100">
            <a:solidFill>
              <a:schemeClr val="accent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4343201" y="3234292"/>
                <a:ext cx="382973" cy="7637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5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7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3201" y="3234292"/>
                <a:ext cx="382973" cy="763799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" name="Straight Connector 19"/>
          <p:cNvCxnSpPr/>
          <p:nvPr/>
        </p:nvCxnSpPr>
        <p:spPr>
          <a:xfrm>
            <a:off x="3841562" y="4558615"/>
            <a:ext cx="0" cy="568036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3852819" y="4558615"/>
            <a:ext cx="1207944" cy="55725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6875872" y="3953566"/>
                <a:ext cx="382973" cy="7637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5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7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75872" y="3953566"/>
                <a:ext cx="382973" cy="763799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6441860" y="4113636"/>
                <a:ext cx="57134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−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41860" y="4113636"/>
                <a:ext cx="571348" cy="52322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7131642" y="4113636"/>
                <a:ext cx="57134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31642" y="4113636"/>
                <a:ext cx="571348" cy="523220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7588850" y="3953566"/>
                <a:ext cx="382973" cy="7671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18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7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88850" y="3953566"/>
                <a:ext cx="382973" cy="767133"/>
              </a:xfrm>
              <a:prstGeom prst="rect">
                <a:avLst/>
              </a:prstGeom>
              <a:blipFill>
                <a:blip r:embed="rId12"/>
                <a:stretch>
                  <a:fillRect r="-1746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6044635" y="4692489"/>
                <a:ext cx="382973" cy="7671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6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6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23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6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7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6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44635" y="4692489"/>
                <a:ext cx="382973" cy="767133"/>
              </a:xfrm>
              <a:prstGeom prst="rect">
                <a:avLst/>
              </a:prstGeom>
              <a:blipFill>
                <a:blip r:embed="rId13"/>
                <a:stretch>
                  <a:fillRect r="-1935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2649068" y="3685867"/>
                <a:ext cx="382973" cy="5743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0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9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0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7</m:t>
                        </m:r>
                      </m:den>
                    </m:f>
                  </m:oMath>
                </a14:m>
                <a:r>
                  <a:rPr kumimoji="0" lang="en-GB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49068" y="3685867"/>
                <a:ext cx="382973" cy="574388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2658237" y="4550046"/>
                <a:ext cx="382973" cy="5743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0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9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0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7</m:t>
                        </m:r>
                      </m:den>
                    </m:f>
                  </m:oMath>
                </a14:m>
                <a:r>
                  <a:rPr kumimoji="0" lang="en-GB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58237" y="4550046"/>
                <a:ext cx="382973" cy="574388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5386427" y="2450013"/>
                <a:ext cx="382973" cy="7671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9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7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86427" y="2450013"/>
                <a:ext cx="382973" cy="767133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5622940" y="2609181"/>
                <a:ext cx="57134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2940" y="2609181"/>
                <a:ext cx="571348" cy="523220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6234989" y="2486864"/>
                <a:ext cx="382973" cy="7671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7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34989" y="2486864"/>
                <a:ext cx="382973" cy="767133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TextBox 33"/>
          <p:cNvSpPr txBox="1"/>
          <p:nvPr/>
        </p:nvSpPr>
        <p:spPr>
          <a:xfrm>
            <a:off x="6001704" y="2617626"/>
            <a:ext cx="3879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1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6505705" y="2617626"/>
            <a:ext cx="15450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litres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43828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4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 animBg="1"/>
      <p:bldP spid="9" grpId="1" animBg="1"/>
      <p:bldP spid="10" grpId="0"/>
      <p:bldP spid="11" grpId="0" animBg="1"/>
      <p:bldP spid="12" grpId="0"/>
      <p:bldP spid="13" grpId="0" animBg="1"/>
      <p:bldP spid="14" grpId="0"/>
      <p:bldP spid="15" grpId="0"/>
      <p:bldP spid="18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questions </a:t>
            </a: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4 - 7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10436893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B581C604-57CD-4FF8-BD97-50F9FE64357D}"/>
                  </a:ext>
                </a:extLst>
              </p:cNvPr>
              <p:cNvSpPr txBox="1"/>
              <p:nvPr/>
            </p:nvSpPr>
            <p:spPr>
              <a:xfrm>
                <a:off x="695550" y="562572"/>
                <a:ext cx="7497474" cy="44012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1) 5</a:t>
                </a:r>
                <a:r>
                  <a:rPr kumimoji="0" lang="en-GB" sz="2800" b="0" i="0" u="none" strike="noStrike" kern="1200" cap="none" spc="0" normalizeH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apples </a:t>
                </a:r>
                <a:r>
                  <a:rPr kumimoji="0" lang="en-GB" sz="2800" b="0" i="0" u="none" strike="noStrike" kern="1200" cap="none" spc="0" normalizeH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 Math" panose="02040503050406030204" pitchFamily="18" charset="0"/>
                    <a:ea typeface="Cambria Math" panose="02040503050406030204" pitchFamily="18" charset="0"/>
                    <a:cs typeface="Calibri" panose="020F0502020204030204" pitchFamily="34" charset="0"/>
                  </a:rPr>
                  <a:t>+</a:t>
                </a:r>
                <a:r>
                  <a:rPr kumimoji="0" lang="en-GB" sz="2800" b="0" i="0" u="none" strike="noStrike" kern="1200" cap="none" spc="0" normalizeH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2 apples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 Math" panose="02040503050406030204" pitchFamily="18" charset="0"/>
                  <a:ea typeface="Cambria Math" panose="02040503050406030204" pitchFamily="18" charset="0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2) </a:t>
                </a: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5 thirds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  <a:cs typeface="Calibri" panose="020F0502020204030204" pitchFamily="34" charset="0"/>
                  </a:rPr>
                  <a:t>+</a:t>
                </a: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2 thirds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  <a:cs typeface="Calibri" panose="020F0502020204030204" pitchFamily="34" charset="0"/>
                  </a:rPr>
                  <a:t>=</a:t>
                </a: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3)</a:t>
                </a: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4)</a:t>
                </a: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B581C604-57CD-4FF8-BD97-50F9FE6435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562572"/>
                <a:ext cx="7497474" cy="4401205"/>
              </a:xfrm>
              <a:prstGeom prst="rect">
                <a:avLst/>
              </a:prstGeom>
              <a:blipFill>
                <a:blip r:embed="rId5"/>
                <a:stretch>
                  <a:fillRect l="-1626" t="-1662" b="-30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567A2642-A94A-42B3-9269-331CC02B14C9}"/>
                  </a:ext>
                </a:extLst>
              </p:cNvPr>
              <p:cNvSpPr txBox="1"/>
              <p:nvPr/>
            </p:nvSpPr>
            <p:spPr>
              <a:xfrm>
                <a:off x="701491" y="3146481"/>
                <a:ext cx="1184672" cy="7660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7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9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567A2642-A94A-42B3-9269-331CC02B14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491" y="3146481"/>
                <a:ext cx="1184672" cy="76604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A47D8BCB-A51C-4A8B-8E77-3C2DB90949C3}"/>
                  </a:ext>
                </a:extLst>
              </p:cNvPr>
              <p:cNvSpPr txBox="1"/>
              <p:nvPr/>
            </p:nvSpPr>
            <p:spPr>
              <a:xfrm>
                <a:off x="934717" y="3277900"/>
                <a:ext cx="151991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−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A47D8BCB-A51C-4A8B-8E77-3C2DB90949C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4717" y="3277900"/>
                <a:ext cx="1519919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120F688D-C12B-4178-9F7B-1CF4F4B84537}"/>
                  </a:ext>
                </a:extLst>
              </p:cNvPr>
              <p:cNvSpPr txBox="1"/>
              <p:nvPr/>
            </p:nvSpPr>
            <p:spPr>
              <a:xfrm>
                <a:off x="1503190" y="3155944"/>
                <a:ext cx="1184672" cy="7671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4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9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120F688D-C12B-4178-9F7B-1CF4F4B845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03190" y="3155944"/>
                <a:ext cx="1184672" cy="76713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D10618BE-4474-42C2-9708-6857085522BB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3564512" y="3511166"/>
          <a:ext cx="4406535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9615">
                  <a:extLst>
                    <a:ext uri="{9D8B030D-6E8A-4147-A177-3AD203B41FA5}">
                      <a16:colId xmlns:a16="http://schemas.microsoft.com/office/drawing/2014/main" val="3244318859"/>
                    </a:ext>
                  </a:extLst>
                </a:gridCol>
                <a:gridCol w="489615">
                  <a:extLst>
                    <a:ext uri="{9D8B030D-6E8A-4147-A177-3AD203B41FA5}">
                      <a16:colId xmlns:a16="http://schemas.microsoft.com/office/drawing/2014/main" val="1206681000"/>
                    </a:ext>
                  </a:extLst>
                </a:gridCol>
                <a:gridCol w="489615">
                  <a:extLst>
                    <a:ext uri="{9D8B030D-6E8A-4147-A177-3AD203B41FA5}">
                      <a16:colId xmlns:a16="http://schemas.microsoft.com/office/drawing/2014/main" val="2750724524"/>
                    </a:ext>
                  </a:extLst>
                </a:gridCol>
                <a:gridCol w="489615">
                  <a:extLst>
                    <a:ext uri="{9D8B030D-6E8A-4147-A177-3AD203B41FA5}">
                      <a16:colId xmlns:a16="http://schemas.microsoft.com/office/drawing/2014/main" val="1957500270"/>
                    </a:ext>
                  </a:extLst>
                </a:gridCol>
                <a:gridCol w="489615">
                  <a:extLst>
                    <a:ext uri="{9D8B030D-6E8A-4147-A177-3AD203B41FA5}">
                      <a16:colId xmlns:a16="http://schemas.microsoft.com/office/drawing/2014/main" val="2844758994"/>
                    </a:ext>
                  </a:extLst>
                </a:gridCol>
                <a:gridCol w="489615">
                  <a:extLst>
                    <a:ext uri="{9D8B030D-6E8A-4147-A177-3AD203B41FA5}">
                      <a16:colId xmlns:a16="http://schemas.microsoft.com/office/drawing/2014/main" val="3624011924"/>
                    </a:ext>
                  </a:extLst>
                </a:gridCol>
                <a:gridCol w="489615">
                  <a:extLst>
                    <a:ext uri="{9D8B030D-6E8A-4147-A177-3AD203B41FA5}">
                      <a16:colId xmlns:a16="http://schemas.microsoft.com/office/drawing/2014/main" val="2370294141"/>
                    </a:ext>
                  </a:extLst>
                </a:gridCol>
                <a:gridCol w="489615">
                  <a:extLst>
                    <a:ext uri="{9D8B030D-6E8A-4147-A177-3AD203B41FA5}">
                      <a16:colId xmlns:a16="http://schemas.microsoft.com/office/drawing/2014/main" val="3084268338"/>
                    </a:ext>
                  </a:extLst>
                </a:gridCol>
                <a:gridCol w="489615">
                  <a:extLst>
                    <a:ext uri="{9D8B030D-6E8A-4147-A177-3AD203B41FA5}">
                      <a16:colId xmlns:a16="http://schemas.microsoft.com/office/drawing/2014/main" val="10500896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851524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F70224E0-63BE-45E3-80EE-E8F8C4E17062}"/>
                  </a:ext>
                </a:extLst>
              </p:cNvPr>
              <p:cNvSpPr txBox="1"/>
              <p:nvPr/>
            </p:nvSpPr>
            <p:spPr>
              <a:xfrm>
                <a:off x="701491" y="4419650"/>
                <a:ext cx="1184672" cy="7660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8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11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F70224E0-63BE-45E3-80EE-E8F8C4E1706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491" y="4419650"/>
                <a:ext cx="1184672" cy="766044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CF57F8A3-29E7-4EB1-B7AD-2994D06399BC}"/>
                  </a:ext>
                </a:extLst>
              </p:cNvPr>
              <p:cNvSpPr txBox="1"/>
              <p:nvPr/>
            </p:nvSpPr>
            <p:spPr>
              <a:xfrm>
                <a:off x="934717" y="4566594"/>
                <a:ext cx="151991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−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CF57F8A3-29E7-4EB1-B7AD-2994D06399B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4717" y="4566594"/>
                <a:ext cx="1519919" cy="52322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213D5968-6598-4626-877D-F1EA3ADA9D0C}"/>
                  </a:ext>
                </a:extLst>
              </p:cNvPr>
              <p:cNvSpPr txBox="1"/>
              <p:nvPr/>
            </p:nvSpPr>
            <p:spPr>
              <a:xfrm>
                <a:off x="1503190" y="4446850"/>
                <a:ext cx="1184672" cy="76270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5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11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213D5968-6598-4626-877D-F1EA3ADA9D0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03190" y="4446850"/>
                <a:ext cx="1184672" cy="762709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4A08679E-1FFF-451E-9064-AEC3DC087F62}"/>
                  </a:ext>
                </a:extLst>
              </p:cNvPr>
              <p:cNvSpPr txBox="1"/>
              <p:nvPr/>
            </p:nvSpPr>
            <p:spPr>
              <a:xfrm>
                <a:off x="1760896" y="4566594"/>
                <a:ext cx="151991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−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4A08679E-1FFF-451E-9064-AEC3DC087F6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0896" y="4566594"/>
                <a:ext cx="1519919" cy="52322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6C6A35E7-12F5-4CB1-845E-BCA567E5FF27}"/>
                  </a:ext>
                </a:extLst>
              </p:cNvPr>
              <p:cNvSpPr txBox="1"/>
              <p:nvPr/>
            </p:nvSpPr>
            <p:spPr>
              <a:xfrm>
                <a:off x="2329369" y="4446048"/>
                <a:ext cx="1184672" cy="7643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11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6C6A35E7-12F5-4CB1-845E-BCA567E5FF2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29369" y="4446048"/>
                <a:ext cx="1184672" cy="764312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8" name="Table 27">
            <a:extLst>
              <a:ext uri="{FF2B5EF4-FFF2-40B4-BE49-F238E27FC236}">
                <a16:creationId xmlns:a16="http://schemas.microsoft.com/office/drawing/2014/main" id="{0FF8547A-8522-4266-B24C-7CAA4C1B83AA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3280815" y="5346574"/>
          <a:ext cx="4785363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033">
                  <a:extLst>
                    <a:ext uri="{9D8B030D-6E8A-4147-A177-3AD203B41FA5}">
                      <a16:colId xmlns:a16="http://schemas.microsoft.com/office/drawing/2014/main" val="2342744554"/>
                    </a:ext>
                  </a:extLst>
                </a:gridCol>
                <a:gridCol w="435033">
                  <a:extLst>
                    <a:ext uri="{9D8B030D-6E8A-4147-A177-3AD203B41FA5}">
                      <a16:colId xmlns:a16="http://schemas.microsoft.com/office/drawing/2014/main" val="1837754346"/>
                    </a:ext>
                  </a:extLst>
                </a:gridCol>
                <a:gridCol w="435033">
                  <a:extLst>
                    <a:ext uri="{9D8B030D-6E8A-4147-A177-3AD203B41FA5}">
                      <a16:colId xmlns:a16="http://schemas.microsoft.com/office/drawing/2014/main" val="2355379602"/>
                    </a:ext>
                  </a:extLst>
                </a:gridCol>
                <a:gridCol w="435033">
                  <a:extLst>
                    <a:ext uri="{9D8B030D-6E8A-4147-A177-3AD203B41FA5}">
                      <a16:colId xmlns:a16="http://schemas.microsoft.com/office/drawing/2014/main" val="3616622185"/>
                    </a:ext>
                  </a:extLst>
                </a:gridCol>
                <a:gridCol w="435033">
                  <a:extLst>
                    <a:ext uri="{9D8B030D-6E8A-4147-A177-3AD203B41FA5}">
                      <a16:colId xmlns:a16="http://schemas.microsoft.com/office/drawing/2014/main" val="2609023984"/>
                    </a:ext>
                  </a:extLst>
                </a:gridCol>
                <a:gridCol w="435033">
                  <a:extLst>
                    <a:ext uri="{9D8B030D-6E8A-4147-A177-3AD203B41FA5}">
                      <a16:colId xmlns:a16="http://schemas.microsoft.com/office/drawing/2014/main" val="1541276275"/>
                    </a:ext>
                  </a:extLst>
                </a:gridCol>
                <a:gridCol w="435033">
                  <a:extLst>
                    <a:ext uri="{9D8B030D-6E8A-4147-A177-3AD203B41FA5}">
                      <a16:colId xmlns:a16="http://schemas.microsoft.com/office/drawing/2014/main" val="1622230843"/>
                    </a:ext>
                  </a:extLst>
                </a:gridCol>
                <a:gridCol w="435033">
                  <a:extLst>
                    <a:ext uri="{9D8B030D-6E8A-4147-A177-3AD203B41FA5}">
                      <a16:colId xmlns:a16="http://schemas.microsoft.com/office/drawing/2014/main" val="1244247098"/>
                    </a:ext>
                  </a:extLst>
                </a:gridCol>
                <a:gridCol w="435033">
                  <a:extLst>
                    <a:ext uri="{9D8B030D-6E8A-4147-A177-3AD203B41FA5}">
                      <a16:colId xmlns:a16="http://schemas.microsoft.com/office/drawing/2014/main" val="1768270017"/>
                    </a:ext>
                  </a:extLst>
                </a:gridCol>
                <a:gridCol w="435033">
                  <a:extLst>
                    <a:ext uri="{9D8B030D-6E8A-4147-A177-3AD203B41FA5}">
                      <a16:colId xmlns:a16="http://schemas.microsoft.com/office/drawing/2014/main" val="1588241599"/>
                    </a:ext>
                  </a:extLst>
                </a:gridCol>
                <a:gridCol w="435033">
                  <a:extLst>
                    <a:ext uri="{9D8B030D-6E8A-4147-A177-3AD203B41FA5}">
                      <a16:colId xmlns:a16="http://schemas.microsoft.com/office/drawing/2014/main" val="11146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3796996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6EE61335-795F-44EA-8AFF-6D1FC097C427}"/>
                  </a:ext>
                </a:extLst>
              </p:cNvPr>
              <p:cNvSpPr txBox="1"/>
              <p:nvPr/>
            </p:nvSpPr>
            <p:spPr>
              <a:xfrm>
                <a:off x="1688735" y="3277900"/>
                <a:ext cx="151991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6EE61335-795F-44EA-8AFF-6D1FC097C42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88735" y="3277900"/>
                <a:ext cx="1519919" cy="523220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8C65A8D0-DAB0-4E27-860F-15B3C6188C50}"/>
                  </a:ext>
                </a:extLst>
              </p:cNvPr>
              <p:cNvSpPr txBox="1"/>
              <p:nvPr/>
            </p:nvSpPr>
            <p:spPr>
              <a:xfrm>
                <a:off x="2664652" y="4566594"/>
                <a:ext cx="151991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8C65A8D0-DAB0-4E27-860F-15B3C6188C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4652" y="4566594"/>
                <a:ext cx="1519919" cy="523220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283574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95550" y="562572"/>
                <a:ext cx="7497474" cy="44012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1) 5</a:t>
                </a:r>
                <a:r>
                  <a:rPr kumimoji="0" lang="en-GB" sz="2800" b="0" i="0" u="none" strike="noStrike" kern="1200" cap="none" spc="0" normalizeH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apples </a:t>
                </a:r>
                <a:r>
                  <a:rPr kumimoji="0" lang="en-GB" sz="2800" b="0" i="0" u="none" strike="noStrike" kern="1200" cap="none" spc="0" normalizeH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 Math" panose="02040503050406030204" pitchFamily="18" charset="0"/>
                    <a:ea typeface="Cambria Math" panose="02040503050406030204" pitchFamily="18" charset="0"/>
                    <a:cs typeface="Calibri" panose="020F0502020204030204" pitchFamily="34" charset="0"/>
                  </a:rPr>
                  <a:t>+</a:t>
                </a:r>
                <a:r>
                  <a:rPr kumimoji="0" lang="en-GB" sz="2800" b="0" i="0" u="none" strike="noStrike" kern="1200" cap="none" spc="0" normalizeH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2 apples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 Math" panose="02040503050406030204" pitchFamily="18" charset="0"/>
                  <a:ea typeface="Cambria Math" panose="02040503050406030204" pitchFamily="18" charset="0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2) </a:t>
                </a: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5 thirds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  <a:cs typeface="Calibri" panose="020F0502020204030204" pitchFamily="34" charset="0"/>
                  </a:rPr>
                  <a:t>+</a:t>
                </a: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2 thirds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  <a:cs typeface="Calibri" panose="020F0502020204030204" pitchFamily="34" charset="0"/>
                  </a:rPr>
                  <a:t>=</a:t>
                </a: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3)</a:t>
                </a: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4)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562572"/>
                <a:ext cx="7497474" cy="4401205"/>
              </a:xfrm>
              <a:prstGeom prst="rect">
                <a:avLst/>
              </a:prstGeom>
              <a:blipFill>
                <a:blip r:embed="rId5"/>
                <a:stretch>
                  <a:fillRect l="-1626" t="-1662" b="-30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701491" y="3146481"/>
                <a:ext cx="1184672" cy="7660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7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9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491" y="3146481"/>
                <a:ext cx="1184672" cy="76604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934717" y="3277900"/>
                <a:ext cx="151991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−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4717" y="3277900"/>
                <a:ext cx="1519919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1503190" y="3155944"/>
                <a:ext cx="1184672" cy="7671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4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9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03190" y="3155944"/>
                <a:ext cx="1184672" cy="76713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3" name="Table 2"/>
          <p:cNvGraphicFramePr>
            <a:graphicFrameLocks noGrp="1"/>
          </p:cNvGraphicFramePr>
          <p:nvPr>
            <p:extLst/>
          </p:nvPr>
        </p:nvGraphicFramePr>
        <p:xfrm>
          <a:off x="3564512" y="3511166"/>
          <a:ext cx="4406535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9615">
                  <a:extLst>
                    <a:ext uri="{9D8B030D-6E8A-4147-A177-3AD203B41FA5}">
                      <a16:colId xmlns:a16="http://schemas.microsoft.com/office/drawing/2014/main" val="3244318859"/>
                    </a:ext>
                  </a:extLst>
                </a:gridCol>
                <a:gridCol w="489615">
                  <a:extLst>
                    <a:ext uri="{9D8B030D-6E8A-4147-A177-3AD203B41FA5}">
                      <a16:colId xmlns:a16="http://schemas.microsoft.com/office/drawing/2014/main" val="1206681000"/>
                    </a:ext>
                  </a:extLst>
                </a:gridCol>
                <a:gridCol w="489615">
                  <a:extLst>
                    <a:ext uri="{9D8B030D-6E8A-4147-A177-3AD203B41FA5}">
                      <a16:colId xmlns:a16="http://schemas.microsoft.com/office/drawing/2014/main" val="2750724524"/>
                    </a:ext>
                  </a:extLst>
                </a:gridCol>
                <a:gridCol w="489615">
                  <a:extLst>
                    <a:ext uri="{9D8B030D-6E8A-4147-A177-3AD203B41FA5}">
                      <a16:colId xmlns:a16="http://schemas.microsoft.com/office/drawing/2014/main" val="1957500270"/>
                    </a:ext>
                  </a:extLst>
                </a:gridCol>
                <a:gridCol w="489615">
                  <a:extLst>
                    <a:ext uri="{9D8B030D-6E8A-4147-A177-3AD203B41FA5}">
                      <a16:colId xmlns:a16="http://schemas.microsoft.com/office/drawing/2014/main" val="2844758994"/>
                    </a:ext>
                  </a:extLst>
                </a:gridCol>
                <a:gridCol w="489615">
                  <a:extLst>
                    <a:ext uri="{9D8B030D-6E8A-4147-A177-3AD203B41FA5}">
                      <a16:colId xmlns:a16="http://schemas.microsoft.com/office/drawing/2014/main" val="3624011924"/>
                    </a:ext>
                  </a:extLst>
                </a:gridCol>
                <a:gridCol w="489615">
                  <a:extLst>
                    <a:ext uri="{9D8B030D-6E8A-4147-A177-3AD203B41FA5}">
                      <a16:colId xmlns:a16="http://schemas.microsoft.com/office/drawing/2014/main" val="2370294141"/>
                    </a:ext>
                  </a:extLst>
                </a:gridCol>
                <a:gridCol w="489615">
                  <a:extLst>
                    <a:ext uri="{9D8B030D-6E8A-4147-A177-3AD203B41FA5}">
                      <a16:colId xmlns:a16="http://schemas.microsoft.com/office/drawing/2014/main" val="3084268338"/>
                    </a:ext>
                  </a:extLst>
                </a:gridCol>
                <a:gridCol w="489615">
                  <a:extLst>
                    <a:ext uri="{9D8B030D-6E8A-4147-A177-3AD203B41FA5}">
                      <a16:colId xmlns:a16="http://schemas.microsoft.com/office/drawing/2014/main" val="10500896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851524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701491" y="4419650"/>
                <a:ext cx="1184672" cy="7660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8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11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491" y="4419650"/>
                <a:ext cx="1184672" cy="766044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934717" y="4566594"/>
                <a:ext cx="151991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−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4717" y="4566594"/>
                <a:ext cx="1519919" cy="52322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1503190" y="4446850"/>
                <a:ext cx="1184672" cy="76270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5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11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03190" y="4446850"/>
                <a:ext cx="1184672" cy="762709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1760896" y="4566594"/>
                <a:ext cx="151991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−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0896" y="4566594"/>
                <a:ext cx="1519919" cy="52322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2329369" y="4446048"/>
                <a:ext cx="1184672" cy="7643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11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29369" y="4446048"/>
                <a:ext cx="1184672" cy="764312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1" name="Table 20"/>
          <p:cNvGraphicFramePr>
            <a:graphicFrameLocks noGrp="1"/>
          </p:cNvGraphicFramePr>
          <p:nvPr>
            <p:extLst/>
          </p:nvPr>
        </p:nvGraphicFramePr>
        <p:xfrm>
          <a:off x="3280815" y="5346574"/>
          <a:ext cx="4785363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033">
                  <a:extLst>
                    <a:ext uri="{9D8B030D-6E8A-4147-A177-3AD203B41FA5}">
                      <a16:colId xmlns:a16="http://schemas.microsoft.com/office/drawing/2014/main" val="2342744554"/>
                    </a:ext>
                  </a:extLst>
                </a:gridCol>
                <a:gridCol w="435033">
                  <a:extLst>
                    <a:ext uri="{9D8B030D-6E8A-4147-A177-3AD203B41FA5}">
                      <a16:colId xmlns:a16="http://schemas.microsoft.com/office/drawing/2014/main" val="1837754346"/>
                    </a:ext>
                  </a:extLst>
                </a:gridCol>
                <a:gridCol w="435033">
                  <a:extLst>
                    <a:ext uri="{9D8B030D-6E8A-4147-A177-3AD203B41FA5}">
                      <a16:colId xmlns:a16="http://schemas.microsoft.com/office/drawing/2014/main" val="2355379602"/>
                    </a:ext>
                  </a:extLst>
                </a:gridCol>
                <a:gridCol w="435033">
                  <a:extLst>
                    <a:ext uri="{9D8B030D-6E8A-4147-A177-3AD203B41FA5}">
                      <a16:colId xmlns:a16="http://schemas.microsoft.com/office/drawing/2014/main" val="3616622185"/>
                    </a:ext>
                  </a:extLst>
                </a:gridCol>
                <a:gridCol w="435033">
                  <a:extLst>
                    <a:ext uri="{9D8B030D-6E8A-4147-A177-3AD203B41FA5}">
                      <a16:colId xmlns:a16="http://schemas.microsoft.com/office/drawing/2014/main" val="2609023984"/>
                    </a:ext>
                  </a:extLst>
                </a:gridCol>
                <a:gridCol w="435033">
                  <a:extLst>
                    <a:ext uri="{9D8B030D-6E8A-4147-A177-3AD203B41FA5}">
                      <a16:colId xmlns:a16="http://schemas.microsoft.com/office/drawing/2014/main" val="1541276275"/>
                    </a:ext>
                  </a:extLst>
                </a:gridCol>
                <a:gridCol w="435033">
                  <a:extLst>
                    <a:ext uri="{9D8B030D-6E8A-4147-A177-3AD203B41FA5}">
                      <a16:colId xmlns:a16="http://schemas.microsoft.com/office/drawing/2014/main" val="1622230843"/>
                    </a:ext>
                  </a:extLst>
                </a:gridCol>
                <a:gridCol w="435033">
                  <a:extLst>
                    <a:ext uri="{9D8B030D-6E8A-4147-A177-3AD203B41FA5}">
                      <a16:colId xmlns:a16="http://schemas.microsoft.com/office/drawing/2014/main" val="1244247098"/>
                    </a:ext>
                  </a:extLst>
                </a:gridCol>
                <a:gridCol w="435033">
                  <a:extLst>
                    <a:ext uri="{9D8B030D-6E8A-4147-A177-3AD203B41FA5}">
                      <a16:colId xmlns:a16="http://schemas.microsoft.com/office/drawing/2014/main" val="1768270017"/>
                    </a:ext>
                  </a:extLst>
                </a:gridCol>
                <a:gridCol w="435033">
                  <a:extLst>
                    <a:ext uri="{9D8B030D-6E8A-4147-A177-3AD203B41FA5}">
                      <a16:colId xmlns:a16="http://schemas.microsoft.com/office/drawing/2014/main" val="1588241599"/>
                    </a:ext>
                  </a:extLst>
                </a:gridCol>
                <a:gridCol w="435033">
                  <a:extLst>
                    <a:ext uri="{9D8B030D-6E8A-4147-A177-3AD203B41FA5}">
                      <a16:colId xmlns:a16="http://schemas.microsoft.com/office/drawing/2014/main" val="11146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3796996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1688735" y="3277900"/>
                <a:ext cx="151991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88735" y="3277900"/>
                <a:ext cx="1519919" cy="523220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2664652" y="4566594"/>
                <a:ext cx="151991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4652" y="4566594"/>
                <a:ext cx="1519919" cy="523220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xtBox 23"/>
          <p:cNvSpPr txBox="1"/>
          <p:nvPr/>
        </p:nvSpPr>
        <p:spPr>
          <a:xfrm>
            <a:off x="4487497" y="562572"/>
            <a:ext cx="28562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 apples</a:t>
            </a:r>
          </a:p>
        </p:txBody>
      </p:sp>
      <p:cxnSp>
        <p:nvCxnSpPr>
          <p:cNvPr id="27" name="Straight Connector 26"/>
          <p:cNvCxnSpPr/>
          <p:nvPr/>
        </p:nvCxnSpPr>
        <p:spPr>
          <a:xfrm flipH="1">
            <a:off x="6542902" y="3511166"/>
            <a:ext cx="419602" cy="33462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H="1">
            <a:off x="5995850" y="3532042"/>
            <a:ext cx="533033" cy="32642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H="1">
            <a:off x="5506914" y="3541951"/>
            <a:ext cx="533033" cy="32642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H="1">
            <a:off x="5018420" y="3521649"/>
            <a:ext cx="533033" cy="32642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2295141" y="3155944"/>
                <a:ext cx="1184672" cy="7693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4472C4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4472C4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4472C4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9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95141" y="3155944"/>
                <a:ext cx="1184672" cy="769378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4" name="Straight Connector 33"/>
          <p:cNvCxnSpPr/>
          <p:nvPr/>
        </p:nvCxnSpPr>
        <p:spPr>
          <a:xfrm flipH="1">
            <a:off x="6319082" y="5377822"/>
            <a:ext cx="419602" cy="33462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H="1">
            <a:off x="5816127" y="5328954"/>
            <a:ext cx="502956" cy="3834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H="1">
            <a:off x="5451721" y="5342260"/>
            <a:ext cx="463921" cy="37515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H="1">
            <a:off x="5029200" y="5348280"/>
            <a:ext cx="477715" cy="36018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H="1">
            <a:off x="4606680" y="5393777"/>
            <a:ext cx="400170" cy="29067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H="1">
            <a:off x="4106614" y="5324263"/>
            <a:ext cx="477715" cy="36018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3209915" y="4446048"/>
                <a:ext cx="1184672" cy="7660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4472C4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4472C4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4472C4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11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9915" y="4446048"/>
                <a:ext cx="1184672" cy="766044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TextBox 38"/>
          <p:cNvSpPr txBox="1"/>
          <p:nvPr/>
        </p:nvSpPr>
        <p:spPr>
          <a:xfrm>
            <a:off x="4310262" y="1847083"/>
            <a:ext cx="28562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 thirds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72047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33" grpId="0"/>
      <p:bldP spid="45" grpId="0"/>
      <p:bldP spid="3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595012" y="470170"/>
                <a:ext cx="559971" cy="7693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5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5012" y="470170"/>
                <a:ext cx="559971" cy="76937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757731" y="597361"/>
            <a:ext cx="74974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Dexter eats      of his chocolate</a:t>
            </a:r>
            <a:r>
              <a:rPr kumimoji="0" lang="en-GB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bar.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57731" y="1424713"/>
            <a:ext cx="74974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Alex eats      of her chocolate</a:t>
            </a:r>
            <a:r>
              <a:rPr kumimoji="0" lang="en-GB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bar.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2246774" y="1280957"/>
                <a:ext cx="1184672" cy="7671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4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5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46774" y="1280957"/>
                <a:ext cx="1184672" cy="76713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757731" y="2240866"/>
            <a:ext cx="749747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 they eat more than 1 whole chocolate bar altogether?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4095395"/>
              </p:ext>
            </p:extLst>
          </p:nvPr>
        </p:nvGraphicFramePr>
        <p:xfrm>
          <a:off x="2534374" y="3402314"/>
          <a:ext cx="2576895" cy="6447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5379">
                  <a:extLst>
                    <a:ext uri="{9D8B030D-6E8A-4147-A177-3AD203B41FA5}">
                      <a16:colId xmlns:a16="http://schemas.microsoft.com/office/drawing/2014/main" val="3244318859"/>
                    </a:ext>
                  </a:extLst>
                </a:gridCol>
                <a:gridCol w="515379">
                  <a:extLst>
                    <a:ext uri="{9D8B030D-6E8A-4147-A177-3AD203B41FA5}">
                      <a16:colId xmlns:a16="http://schemas.microsoft.com/office/drawing/2014/main" val="1206681000"/>
                    </a:ext>
                  </a:extLst>
                </a:gridCol>
                <a:gridCol w="515379">
                  <a:extLst>
                    <a:ext uri="{9D8B030D-6E8A-4147-A177-3AD203B41FA5}">
                      <a16:colId xmlns:a16="http://schemas.microsoft.com/office/drawing/2014/main" val="2750724524"/>
                    </a:ext>
                  </a:extLst>
                </a:gridCol>
                <a:gridCol w="515379">
                  <a:extLst>
                    <a:ext uri="{9D8B030D-6E8A-4147-A177-3AD203B41FA5}">
                      <a16:colId xmlns:a16="http://schemas.microsoft.com/office/drawing/2014/main" val="1957500270"/>
                    </a:ext>
                  </a:extLst>
                </a:gridCol>
                <a:gridCol w="515379">
                  <a:extLst>
                    <a:ext uri="{9D8B030D-6E8A-4147-A177-3AD203B41FA5}">
                      <a16:colId xmlns:a16="http://schemas.microsoft.com/office/drawing/2014/main" val="2844758994"/>
                    </a:ext>
                  </a:extLst>
                </a:gridCol>
              </a:tblGrid>
              <a:tr h="644717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8515240"/>
                  </a:ext>
                </a:extLst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6205852"/>
              </p:ext>
            </p:extLst>
          </p:nvPr>
        </p:nvGraphicFramePr>
        <p:xfrm>
          <a:off x="2534375" y="4312984"/>
          <a:ext cx="2576895" cy="6447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5379">
                  <a:extLst>
                    <a:ext uri="{9D8B030D-6E8A-4147-A177-3AD203B41FA5}">
                      <a16:colId xmlns:a16="http://schemas.microsoft.com/office/drawing/2014/main" val="3244318859"/>
                    </a:ext>
                  </a:extLst>
                </a:gridCol>
                <a:gridCol w="515379">
                  <a:extLst>
                    <a:ext uri="{9D8B030D-6E8A-4147-A177-3AD203B41FA5}">
                      <a16:colId xmlns:a16="http://schemas.microsoft.com/office/drawing/2014/main" val="1206681000"/>
                    </a:ext>
                  </a:extLst>
                </a:gridCol>
                <a:gridCol w="515379">
                  <a:extLst>
                    <a:ext uri="{9D8B030D-6E8A-4147-A177-3AD203B41FA5}">
                      <a16:colId xmlns:a16="http://schemas.microsoft.com/office/drawing/2014/main" val="2750724524"/>
                    </a:ext>
                  </a:extLst>
                </a:gridCol>
                <a:gridCol w="515379">
                  <a:extLst>
                    <a:ext uri="{9D8B030D-6E8A-4147-A177-3AD203B41FA5}">
                      <a16:colId xmlns:a16="http://schemas.microsoft.com/office/drawing/2014/main" val="1957500270"/>
                    </a:ext>
                  </a:extLst>
                </a:gridCol>
                <a:gridCol w="515379">
                  <a:extLst>
                    <a:ext uri="{9D8B030D-6E8A-4147-A177-3AD203B41FA5}">
                      <a16:colId xmlns:a16="http://schemas.microsoft.com/office/drawing/2014/main" val="2844758994"/>
                    </a:ext>
                  </a:extLst>
                </a:gridCol>
              </a:tblGrid>
              <a:tr h="644717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851524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2801076" y="5146990"/>
                <a:ext cx="197189" cy="7693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5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1076" y="5146990"/>
                <a:ext cx="197189" cy="769378"/>
              </a:xfrm>
              <a:prstGeom prst="rect">
                <a:avLst/>
              </a:prstGeom>
              <a:blipFill>
                <a:blip r:embed="rId7"/>
                <a:stretch>
                  <a:fillRect r="-3939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3069677" y="5270069"/>
                <a:ext cx="57134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+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9677" y="5270069"/>
                <a:ext cx="571348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3570030" y="5148113"/>
                <a:ext cx="382973" cy="7671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4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5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70030" y="5148113"/>
                <a:ext cx="382973" cy="767133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3822822" y="5270069"/>
                <a:ext cx="61463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2822" y="5270069"/>
                <a:ext cx="614638" cy="52322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4379426" y="5147054"/>
                <a:ext cx="451653" cy="7692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4472C4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4472C4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6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4472C4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5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9426" y="5147054"/>
                <a:ext cx="451653" cy="769250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3048816" y="3406802"/>
            <a:ext cx="516081" cy="63680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4692944" y="5270069"/>
                <a:ext cx="61463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2944" y="5270069"/>
                <a:ext cx="614638" cy="52322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5502481" y="5147856"/>
                <a:ext cx="529053" cy="7676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4472C4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4472C4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4472C4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5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2481" y="5147856"/>
                <a:ext cx="529053" cy="767646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TextBox 24"/>
          <p:cNvSpPr txBox="1"/>
          <p:nvPr/>
        </p:nvSpPr>
        <p:spPr>
          <a:xfrm>
            <a:off x="5217228" y="5270069"/>
            <a:ext cx="5188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817027" y="2675712"/>
            <a:ext cx="9444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Yes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4.44444E-6 L 0.16927 0.13287 " pathEditMode="relative" rAng="0" ptsTypes="AA">
                                      <p:cBhvr>
                                        <p:cTn id="5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455" y="66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  <p:bldP spid="10" grpId="0"/>
      <p:bldP spid="11" grpId="0"/>
      <p:bldP spid="12" grpId="0"/>
      <p:bldP spid="15" grpId="0"/>
      <p:bldP spid="16" grpId="0"/>
      <p:bldP spid="17" grpId="0"/>
      <p:bldP spid="18" grpId="0"/>
      <p:bldP spid="19" grpId="0"/>
      <p:bldP spid="2" grpId="0" animBg="1"/>
      <p:bldP spid="2" grpId="1" animBg="1"/>
      <p:bldP spid="21" grpId="0"/>
      <p:bldP spid="23" grpId="0"/>
      <p:bldP spid="25" grpId="0"/>
      <p:bldP spid="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2812384" y="2422682"/>
            <a:ext cx="3459150" cy="3609894"/>
            <a:chOff x="268171" y="249049"/>
            <a:chExt cx="2498576" cy="2448272"/>
          </a:xfrm>
        </p:grpSpPr>
        <p:sp>
          <p:nvSpPr>
            <p:cNvPr id="21" name="Oval 20"/>
            <p:cNvSpPr/>
            <p:nvPr/>
          </p:nvSpPr>
          <p:spPr>
            <a:xfrm>
              <a:off x="1081963" y="249049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Oval 21"/>
            <p:cNvSpPr/>
            <p:nvPr/>
          </p:nvSpPr>
          <p:spPr>
            <a:xfrm>
              <a:off x="268171" y="1782921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Oval 22"/>
            <p:cNvSpPr/>
            <p:nvPr/>
          </p:nvSpPr>
          <p:spPr>
            <a:xfrm>
              <a:off x="1852347" y="1782921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24" name="Straight Connector 23"/>
            <p:cNvCxnSpPr>
              <a:stCxn id="21" idx="3"/>
            </p:cNvCxnSpPr>
            <p:nvPr/>
          </p:nvCxnSpPr>
          <p:spPr>
            <a:xfrm flipH="1">
              <a:off x="844235" y="1029538"/>
              <a:ext cx="371639" cy="753383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>
              <a:stCxn id="21" idx="5"/>
            </p:cNvCxnSpPr>
            <p:nvPr/>
          </p:nvCxnSpPr>
          <p:spPr>
            <a:xfrm>
              <a:off x="1862452" y="1029537"/>
              <a:ext cx="349935" cy="756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363260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734878" y="505949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770618" y="1205997"/>
                <a:ext cx="197189" cy="7671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7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0618" y="1205997"/>
                <a:ext cx="197189" cy="767133"/>
              </a:xfrm>
              <a:prstGeom prst="rect">
                <a:avLst/>
              </a:prstGeom>
              <a:blipFill>
                <a:blip r:embed="rId6"/>
                <a:stretch>
                  <a:fillRect r="-3939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3039219" y="1327953"/>
                <a:ext cx="57134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+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39219" y="1327953"/>
                <a:ext cx="571348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3539572" y="1206061"/>
                <a:ext cx="382973" cy="7670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6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7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9572" y="1206061"/>
                <a:ext cx="382973" cy="76700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3792364" y="1327953"/>
                <a:ext cx="61463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2364" y="1327953"/>
                <a:ext cx="614638" cy="52322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4451483" y="1184526"/>
                <a:ext cx="391772" cy="7671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4472C4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4472C4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9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4472C4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7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51483" y="1184526"/>
                <a:ext cx="391772" cy="767133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4838104" y="1327953"/>
                <a:ext cx="61463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38104" y="1327953"/>
                <a:ext cx="614638" cy="523220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5758393" y="1180532"/>
                <a:ext cx="529053" cy="7671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4472C4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4472C4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4472C4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7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8393" y="1180532"/>
                <a:ext cx="529053" cy="767133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5504815" y="1322556"/>
            <a:ext cx="5188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1</a:t>
            </a:r>
          </a:p>
        </p:txBody>
      </p:sp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4164812"/>
              </p:ext>
            </p:extLst>
          </p:nvPr>
        </p:nvGraphicFramePr>
        <p:xfrm>
          <a:off x="2345133" y="2672033"/>
          <a:ext cx="3811318" cy="6447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4474">
                  <a:extLst>
                    <a:ext uri="{9D8B030D-6E8A-4147-A177-3AD203B41FA5}">
                      <a16:colId xmlns:a16="http://schemas.microsoft.com/office/drawing/2014/main" val="3244318859"/>
                    </a:ext>
                  </a:extLst>
                </a:gridCol>
                <a:gridCol w="544474">
                  <a:extLst>
                    <a:ext uri="{9D8B030D-6E8A-4147-A177-3AD203B41FA5}">
                      <a16:colId xmlns:a16="http://schemas.microsoft.com/office/drawing/2014/main" val="1206681000"/>
                    </a:ext>
                  </a:extLst>
                </a:gridCol>
                <a:gridCol w="544474">
                  <a:extLst>
                    <a:ext uri="{9D8B030D-6E8A-4147-A177-3AD203B41FA5}">
                      <a16:colId xmlns:a16="http://schemas.microsoft.com/office/drawing/2014/main" val="2750724524"/>
                    </a:ext>
                  </a:extLst>
                </a:gridCol>
                <a:gridCol w="544474">
                  <a:extLst>
                    <a:ext uri="{9D8B030D-6E8A-4147-A177-3AD203B41FA5}">
                      <a16:colId xmlns:a16="http://schemas.microsoft.com/office/drawing/2014/main" val="1957500270"/>
                    </a:ext>
                  </a:extLst>
                </a:gridCol>
                <a:gridCol w="544474">
                  <a:extLst>
                    <a:ext uri="{9D8B030D-6E8A-4147-A177-3AD203B41FA5}">
                      <a16:colId xmlns:a16="http://schemas.microsoft.com/office/drawing/2014/main" val="1242138400"/>
                    </a:ext>
                  </a:extLst>
                </a:gridCol>
                <a:gridCol w="544474">
                  <a:extLst>
                    <a:ext uri="{9D8B030D-6E8A-4147-A177-3AD203B41FA5}">
                      <a16:colId xmlns:a16="http://schemas.microsoft.com/office/drawing/2014/main" val="2933656685"/>
                    </a:ext>
                  </a:extLst>
                </a:gridCol>
                <a:gridCol w="544474">
                  <a:extLst>
                    <a:ext uri="{9D8B030D-6E8A-4147-A177-3AD203B41FA5}">
                      <a16:colId xmlns:a16="http://schemas.microsoft.com/office/drawing/2014/main" val="2844758994"/>
                    </a:ext>
                  </a:extLst>
                </a:gridCol>
              </a:tblGrid>
              <a:tr h="644717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8515240"/>
                  </a:ext>
                </a:extLst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235009"/>
              </p:ext>
            </p:extLst>
          </p:nvPr>
        </p:nvGraphicFramePr>
        <p:xfrm>
          <a:off x="2318227" y="3649798"/>
          <a:ext cx="3811318" cy="6447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4474">
                  <a:extLst>
                    <a:ext uri="{9D8B030D-6E8A-4147-A177-3AD203B41FA5}">
                      <a16:colId xmlns:a16="http://schemas.microsoft.com/office/drawing/2014/main" val="3244318859"/>
                    </a:ext>
                  </a:extLst>
                </a:gridCol>
                <a:gridCol w="544474">
                  <a:extLst>
                    <a:ext uri="{9D8B030D-6E8A-4147-A177-3AD203B41FA5}">
                      <a16:colId xmlns:a16="http://schemas.microsoft.com/office/drawing/2014/main" val="1206681000"/>
                    </a:ext>
                  </a:extLst>
                </a:gridCol>
                <a:gridCol w="544474">
                  <a:extLst>
                    <a:ext uri="{9D8B030D-6E8A-4147-A177-3AD203B41FA5}">
                      <a16:colId xmlns:a16="http://schemas.microsoft.com/office/drawing/2014/main" val="2750724524"/>
                    </a:ext>
                  </a:extLst>
                </a:gridCol>
                <a:gridCol w="544474">
                  <a:extLst>
                    <a:ext uri="{9D8B030D-6E8A-4147-A177-3AD203B41FA5}">
                      <a16:colId xmlns:a16="http://schemas.microsoft.com/office/drawing/2014/main" val="1957500270"/>
                    </a:ext>
                  </a:extLst>
                </a:gridCol>
                <a:gridCol w="544474">
                  <a:extLst>
                    <a:ext uri="{9D8B030D-6E8A-4147-A177-3AD203B41FA5}">
                      <a16:colId xmlns:a16="http://schemas.microsoft.com/office/drawing/2014/main" val="1242138400"/>
                    </a:ext>
                  </a:extLst>
                </a:gridCol>
                <a:gridCol w="544474">
                  <a:extLst>
                    <a:ext uri="{9D8B030D-6E8A-4147-A177-3AD203B41FA5}">
                      <a16:colId xmlns:a16="http://schemas.microsoft.com/office/drawing/2014/main" val="2933656685"/>
                    </a:ext>
                  </a:extLst>
                </a:gridCol>
                <a:gridCol w="544474">
                  <a:extLst>
                    <a:ext uri="{9D8B030D-6E8A-4147-A177-3AD203B41FA5}">
                      <a16:colId xmlns:a16="http://schemas.microsoft.com/office/drawing/2014/main" val="2844758994"/>
                    </a:ext>
                  </a:extLst>
                </a:gridCol>
              </a:tblGrid>
              <a:tr h="644717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8515240"/>
                  </a:ext>
                </a:extLst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4358798" y="1133722"/>
            <a:ext cx="520700" cy="91168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/>
          <p:cNvSpPr/>
          <p:nvPr/>
        </p:nvSpPr>
        <p:spPr>
          <a:xfrm>
            <a:off x="5444200" y="1133722"/>
            <a:ext cx="763578" cy="91168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4386975" y="2676659"/>
                <a:ext cx="1184672" cy="7671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4472C4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4472C4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9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4472C4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7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6975" y="2676659"/>
                <a:ext cx="1184672" cy="767133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3245596" y="4984399"/>
                <a:ext cx="1184672" cy="7637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4472C4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4472C4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7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4472C4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7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45596" y="4984399"/>
                <a:ext cx="1184672" cy="763799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5455208" y="4968179"/>
                <a:ext cx="1184672" cy="7671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4472C4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4472C4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4472C4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7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55208" y="4968179"/>
                <a:ext cx="1184672" cy="767133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TextBox 28"/>
          <p:cNvSpPr txBox="1"/>
          <p:nvPr/>
        </p:nvSpPr>
        <p:spPr>
          <a:xfrm>
            <a:off x="3245596" y="5112599"/>
            <a:ext cx="5188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1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5527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4" grpId="0"/>
      <p:bldP spid="15" grpId="0"/>
      <p:bldP spid="19" grpId="0"/>
      <p:bldP spid="26" grpId="0"/>
      <p:bldP spid="26" grpId="1"/>
      <p:bldP spid="27" grpId="0"/>
      <p:bldP spid="2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2677427" y="2290246"/>
            <a:ext cx="3459150" cy="3609894"/>
            <a:chOff x="268171" y="249049"/>
            <a:chExt cx="2498576" cy="2448272"/>
          </a:xfrm>
        </p:grpSpPr>
        <p:sp>
          <p:nvSpPr>
            <p:cNvPr id="21" name="Oval 20"/>
            <p:cNvSpPr/>
            <p:nvPr/>
          </p:nvSpPr>
          <p:spPr>
            <a:xfrm>
              <a:off x="1081963" y="249049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Oval 21"/>
            <p:cNvSpPr/>
            <p:nvPr/>
          </p:nvSpPr>
          <p:spPr>
            <a:xfrm>
              <a:off x="268171" y="1782921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Oval 22"/>
            <p:cNvSpPr/>
            <p:nvPr/>
          </p:nvSpPr>
          <p:spPr>
            <a:xfrm>
              <a:off x="1852347" y="1782921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24" name="Straight Connector 23"/>
            <p:cNvCxnSpPr>
              <a:stCxn id="21" idx="3"/>
            </p:cNvCxnSpPr>
            <p:nvPr/>
          </p:nvCxnSpPr>
          <p:spPr>
            <a:xfrm flipH="1">
              <a:off x="844235" y="1029538"/>
              <a:ext cx="371639" cy="753383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>
              <a:stCxn id="21" idx="5"/>
            </p:cNvCxnSpPr>
            <p:nvPr/>
          </p:nvCxnSpPr>
          <p:spPr>
            <a:xfrm>
              <a:off x="1862452" y="1029537"/>
              <a:ext cx="349935" cy="756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779146" y="1204874"/>
                <a:ext cx="197189" cy="7693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8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9146" y="1204874"/>
                <a:ext cx="197189" cy="769378"/>
              </a:xfrm>
              <a:prstGeom prst="rect">
                <a:avLst/>
              </a:prstGeom>
              <a:blipFill>
                <a:blip r:embed="rId5"/>
                <a:stretch>
                  <a:fillRect r="-4062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005848" y="1327953"/>
                <a:ext cx="57134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+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05848" y="1327953"/>
                <a:ext cx="571348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478940" y="1204874"/>
                <a:ext cx="382973" cy="7693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8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78940" y="1204874"/>
                <a:ext cx="382973" cy="76937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3554416" y="1327953"/>
                <a:ext cx="61463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54416" y="1327953"/>
                <a:ext cx="614638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4164382" y="1181992"/>
                <a:ext cx="1184672" cy="7693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1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13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1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8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64382" y="1181992"/>
                <a:ext cx="1184672" cy="769378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4662486" y="1327953"/>
                <a:ext cx="61463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62486" y="1327953"/>
                <a:ext cx="614638" cy="52322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5455208" y="1125042"/>
                <a:ext cx="529053" cy="7660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1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5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1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8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55208" y="1125042"/>
                <a:ext cx="529053" cy="766044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5145731" y="1280868"/>
            <a:ext cx="5188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2" name="Rectangle 1"/>
          <p:cNvSpPr/>
          <p:nvPr/>
        </p:nvSpPr>
        <p:spPr>
          <a:xfrm>
            <a:off x="4172208" y="1133722"/>
            <a:ext cx="520700" cy="91168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/>
          <p:cNvSpPr/>
          <p:nvPr/>
        </p:nvSpPr>
        <p:spPr>
          <a:xfrm>
            <a:off x="5189858" y="1133722"/>
            <a:ext cx="763578" cy="91168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4159047" y="2527658"/>
                <a:ext cx="1184672" cy="7693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1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13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1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8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59047" y="2527658"/>
                <a:ext cx="1184672" cy="769378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3125822" y="4816176"/>
                <a:ext cx="1184672" cy="7693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1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8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1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8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5822" y="4816176"/>
                <a:ext cx="1184672" cy="769378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5343719" y="4816176"/>
                <a:ext cx="1184672" cy="7660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1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5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1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8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3719" y="4816176"/>
                <a:ext cx="1184672" cy="766044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TextBox 28"/>
          <p:cNvSpPr txBox="1"/>
          <p:nvPr/>
        </p:nvSpPr>
        <p:spPr>
          <a:xfrm>
            <a:off x="3125822" y="4890869"/>
            <a:ext cx="5188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2746775" y="1327953"/>
                <a:ext cx="57134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+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6775" y="1327953"/>
                <a:ext cx="571348" cy="523220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3192113" y="1206541"/>
                <a:ext cx="382973" cy="7660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7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8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2113" y="1206541"/>
                <a:ext cx="382973" cy="766044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96027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4" grpId="0"/>
      <p:bldP spid="15" grpId="0"/>
      <p:bldP spid="19" grpId="0"/>
      <p:bldP spid="26" grpId="0"/>
      <p:bldP spid="26" grpId="1"/>
      <p:bldP spid="27" grpId="0"/>
      <p:bldP spid="2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Group 37"/>
          <p:cNvGrpSpPr/>
          <p:nvPr/>
        </p:nvGrpSpPr>
        <p:grpSpPr>
          <a:xfrm>
            <a:off x="1879450" y="2162353"/>
            <a:ext cx="4836397" cy="3838834"/>
            <a:chOff x="1879450" y="2162353"/>
            <a:chExt cx="4836397" cy="3838834"/>
          </a:xfrm>
        </p:grpSpPr>
        <p:sp>
          <p:nvSpPr>
            <p:cNvPr id="21" name="Oval 20"/>
            <p:cNvSpPr/>
            <p:nvPr/>
          </p:nvSpPr>
          <p:spPr>
            <a:xfrm>
              <a:off x="3854960" y="2162353"/>
              <a:ext cx="1265940" cy="1348252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Oval 21"/>
            <p:cNvSpPr/>
            <p:nvPr/>
          </p:nvSpPr>
          <p:spPr>
            <a:xfrm>
              <a:off x="3817533" y="4652935"/>
              <a:ext cx="1265940" cy="1348252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Oval 22"/>
            <p:cNvSpPr/>
            <p:nvPr/>
          </p:nvSpPr>
          <p:spPr>
            <a:xfrm>
              <a:off x="5449907" y="4195055"/>
              <a:ext cx="1265940" cy="1348252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24" name="Straight Connector 23"/>
            <p:cNvCxnSpPr/>
            <p:nvPr/>
          </p:nvCxnSpPr>
          <p:spPr>
            <a:xfrm flipH="1">
              <a:off x="4438916" y="3516120"/>
              <a:ext cx="1" cy="111083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5070020" y="3145242"/>
              <a:ext cx="829875" cy="105931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flipH="1">
              <a:off x="2746776" y="3145242"/>
              <a:ext cx="1152025" cy="1049813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Oval 33"/>
            <p:cNvSpPr/>
            <p:nvPr/>
          </p:nvSpPr>
          <p:spPr>
            <a:xfrm>
              <a:off x="1879450" y="4174516"/>
              <a:ext cx="1265940" cy="1348252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627507" y="1206541"/>
                <a:ext cx="197189" cy="7660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8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11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27507" y="1206541"/>
                <a:ext cx="197189" cy="766044"/>
              </a:xfrm>
              <a:prstGeom prst="rect">
                <a:avLst/>
              </a:prstGeom>
              <a:blipFill>
                <a:blip r:embed="rId5"/>
                <a:stretch>
                  <a:fillRect r="-13125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005848" y="1327953"/>
                <a:ext cx="57134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+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05848" y="1327953"/>
                <a:ext cx="571348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377204" y="1206541"/>
                <a:ext cx="382973" cy="7660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10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11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77204" y="1206541"/>
                <a:ext cx="382973" cy="766044"/>
              </a:xfrm>
              <a:prstGeom prst="rect">
                <a:avLst/>
              </a:prstGeom>
              <a:blipFill>
                <a:blip r:embed="rId7"/>
                <a:stretch>
                  <a:fillRect r="-1746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3554416" y="1327953"/>
                <a:ext cx="61463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54416" y="1327953"/>
                <a:ext cx="614638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4196977" y="1193561"/>
                <a:ext cx="1184672" cy="7660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1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24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1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11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6977" y="1193561"/>
                <a:ext cx="1184672" cy="766044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4662486" y="1327953"/>
                <a:ext cx="61463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62486" y="1327953"/>
                <a:ext cx="614638" cy="52322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5418969" y="1197785"/>
                <a:ext cx="529053" cy="7660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1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1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11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8969" y="1197785"/>
                <a:ext cx="529053" cy="766044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5194471" y="1310072"/>
            <a:ext cx="5188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2" name="Rectangle 1"/>
          <p:cNvSpPr/>
          <p:nvPr/>
        </p:nvSpPr>
        <p:spPr>
          <a:xfrm>
            <a:off x="4183180" y="1133722"/>
            <a:ext cx="520700" cy="91168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/>
          <p:cNvSpPr/>
          <p:nvPr/>
        </p:nvSpPr>
        <p:spPr>
          <a:xfrm>
            <a:off x="5189858" y="1133722"/>
            <a:ext cx="763578" cy="91168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4202935" y="2399132"/>
                <a:ext cx="1184672" cy="7660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1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24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1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11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2935" y="2399132"/>
                <a:ext cx="1184672" cy="766044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4169054" y="4906446"/>
                <a:ext cx="1184672" cy="7643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1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11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1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11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69054" y="4906446"/>
                <a:ext cx="1184672" cy="764312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5794582" y="4443527"/>
                <a:ext cx="1184672" cy="7660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1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1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11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4582" y="4443527"/>
                <a:ext cx="1184672" cy="766044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2746775" y="1327953"/>
                <a:ext cx="57134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+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6775" y="1327953"/>
                <a:ext cx="571348" cy="523220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3192113" y="1206606"/>
                <a:ext cx="382973" cy="7659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6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11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2113" y="1206606"/>
                <a:ext cx="382973" cy="765915"/>
              </a:xfrm>
              <a:prstGeom prst="rect">
                <a:avLst/>
              </a:prstGeom>
              <a:blipFill>
                <a:blip r:embed="rId16"/>
                <a:stretch>
                  <a:fillRect r="-1935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1" name="Picture 30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7361706" y="426534"/>
            <a:ext cx="747045" cy="747045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5664550" y="569223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2224249" y="4445259"/>
                <a:ext cx="1184672" cy="7643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1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11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28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1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rPr>
                          <m:t>11</m:t>
                        </m:r>
                      </m:den>
                    </m:f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24249" y="4445259"/>
                <a:ext cx="1184672" cy="764312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TextBox 28"/>
          <p:cNvSpPr txBox="1"/>
          <p:nvPr/>
        </p:nvSpPr>
        <p:spPr>
          <a:xfrm>
            <a:off x="2309280" y="4564939"/>
            <a:ext cx="5188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270494" y="5017840"/>
            <a:ext cx="5188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1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11255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4" grpId="0"/>
      <p:bldP spid="15" grpId="0"/>
      <p:bldP spid="19" grpId="0"/>
      <p:bldP spid="26" grpId="0"/>
      <p:bldP spid="26" grpId="1"/>
      <p:bldP spid="27" grpId="0"/>
      <p:bldP spid="35" grpId="0"/>
      <p:bldP spid="35" grpId="1"/>
      <p:bldP spid="29" grpId="0"/>
      <p:bldP spid="3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3|9.2|7.7|1.9|10.3|2.6|1.9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3|6.4|5.3|1.8|2.8|3|1.9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2.8|4.2|4.7|5.6|1.2|0.7|0.6|6.8|2.5|4|5.3|3.9|3.9|10.9|7.9|15.1|1.9|5.2|3.1|0.6|1.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|2.8|3.1|5.7|3|2.2|8.8|6.4|6.1|2.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8|4.6|6.8|1.9|8.3|2.4|3.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4|5.7|4.7|1.5|3.3|1.4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1|6.7|6.9|1.3|1.7|2|1.3|4.9|0.9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4|0.6|5.4|3|2.7|1.7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3|1.4|3.6|3.2|2.2|3.8|2.5|4|0.8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2|3.6|12|1.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8|0.5|3.8|0.6|1|4.6|13.5|0.7|11|1|3.2|12.5|2.9|6.5|5.5|6.8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12" ma:contentTypeDescription="Create a new document." ma:contentTypeScope="" ma:versionID="a653c811c94cadf6c6d25bfc4b9fb185">
  <xsd:schema xmlns:xsd="http://www.w3.org/2001/XMLSchema" xmlns:xs="http://www.w3.org/2001/XMLSchema" xmlns:p="http://schemas.microsoft.com/office/2006/metadata/properties" xmlns:ns3="522d4c35-b548-4432-90ae-af4376e1c4b4" xmlns:ns4="cee99ee9-287b-4f9a-957c-ba5ae7375c9a" targetNamespace="http://schemas.microsoft.com/office/2006/metadata/properties" ma:root="true" ma:fieldsID="51905a861ff4a2a8272b9c9df47fbc94" ns3:_="" ns4:_="">
    <xsd:import namespace="522d4c35-b548-4432-90ae-af4376e1c4b4"/>
    <xsd:import namespace="cee99ee9-287b-4f9a-957c-ba5ae7375c9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e99ee9-287b-4f9a-957c-ba5ae7375c9a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17F5E3C-A156-4E13-A531-9BA9CA0BD68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cee99ee9-287b-4f9a-957c-ba5ae7375c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1727757-3061-47D3-99FD-9493F136DC43}">
  <ds:schemaRefs>
    <ds:schemaRef ds:uri="http://schemas.microsoft.com/office/2006/metadata/properties"/>
    <ds:schemaRef ds:uri="cee99ee9-287b-4f9a-957c-ba5ae7375c9a"/>
    <ds:schemaRef ds:uri="522d4c35-b548-4432-90ae-af4376e1c4b4"/>
    <ds:schemaRef ds:uri="http://purl.org/dc/elements/1.1/"/>
    <ds:schemaRef ds:uri="http://purl.org/dc/terms/"/>
    <ds:schemaRef ds:uri="http://schemas.microsoft.com/office/infopath/2007/PartnerControls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8728</TotalTime>
  <Words>219</Words>
  <Application>Microsoft Office PowerPoint</Application>
  <PresentationFormat>On-screen Show (4:3)</PresentationFormat>
  <Paragraphs>219</Paragraphs>
  <Slides>17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17</vt:i4>
      </vt:variant>
    </vt:vector>
  </HeadingPairs>
  <TitlesOfParts>
    <vt:vector size="29" baseType="lpstr">
      <vt:lpstr>Arial</vt:lpstr>
      <vt:lpstr>Calibri</vt:lpstr>
      <vt:lpstr>Cambria Math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questions  1 - 3 on the worksheet</vt:lpstr>
      <vt:lpstr>PowerPoint Presentation</vt:lpstr>
      <vt:lpstr>PowerPoint Presentation</vt:lpstr>
      <vt:lpstr>PowerPoint Presentation</vt:lpstr>
      <vt:lpstr>Have a go at questions  4 - 7 on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Anna McArdle</cp:lastModifiedBy>
  <cp:revision>253</cp:revision>
  <dcterms:created xsi:type="dcterms:W3CDTF">2019-07-05T11:02:13Z</dcterms:created>
  <dcterms:modified xsi:type="dcterms:W3CDTF">2021-02-21T15:48:47Z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