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F483D-F874-4637-A50E-CE03C0021B46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14F04-B2C0-4FCA-B4D8-3DE381B1B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166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Hindu game and</a:t>
            </a:r>
            <a:r>
              <a:rPr lang="en-GB" baseline="0" dirty="0"/>
              <a:t> questions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BC94C-AE16-4C30-B756-8B55F676AEF0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F9142-DDF3-405B-9CF9-A27ECCEAF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42E2EB-9F09-4FDA-8DAC-DC4111D9C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E7DEB-8B6E-4054-B233-DC610BF9E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ACE61-BC8B-4D24-BBAB-17A751643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BE903-6434-4C6A-A24A-15BCAAEC0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4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8F7D8-6230-47D1-BD32-503927093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2FF98-241F-4F14-B87E-BBB542F32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624A9-5E9D-4FE8-9D92-93F204586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CD525-6E20-47EC-B71D-228C2233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BA4B4-DE80-4505-A776-43AF84CA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59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EF4E02-EA28-4010-AB7B-280AC85AC0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369D4-9088-4961-92BF-9B2A6C044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DE731-E590-4856-8445-0BFCF1A05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9AA29-7D0B-47A5-99B2-3C3410D3B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0D87C-001C-4095-A156-6DE5BDFA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58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F30DB-B72E-4B8D-A45C-426DE3E83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11A64-872E-4213-B8A5-1C9026AE8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8FCA0-1906-4BD7-AAF6-1A542ADDC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94974-C302-40A1-A65B-ABE8C9F13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5E3F3-8C04-4ADD-B45A-88525F9CE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1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35D7-E5F0-41F8-BC57-FA541687D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A87D6-B54D-4B9E-ABB3-EDE441EC1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08D17-82EB-4F06-8CD9-A934CC01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7CBF8-7B8E-4308-84ED-A93266AFE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48F83-65B0-4BAF-B1D2-E3F27A19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75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546F8-2C27-4327-9E4B-6866AC474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3BCE4-2843-4467-9EF3-0526F3A7D4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1F178-DE5E-472A-8856-FF9C27C4D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F9AD9-A636-4633-B2D6-B841F3AA3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126BC-3868-4494-A4A4-5A4630E6C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48E0F-84F6-43AD-B669-645EFB7E7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31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91F77-7FA6-403B-AA42-059A1FB13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2DD6E-831A-4FFE-AF1C-9C8840AEB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E5576D-A817-4589-95E0-3171D5C39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442DB0-14C7-44A2-AB0D-5D2393029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CC1629-ABFC-4990-B5D9-662F5BAB12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3CDB06-45FF-46BF-87C2-E2AA0B39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D0501-E453-4A67-8E9D-27FE21E24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BA81ED-333A-429C-829E-3DFD9B47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56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1D9F5-0E65-4C2E-B154-CB0A07146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0182A2-262D-46CC-85F3-3A75CE1F5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8CB010-6132-4B53-A087-5C03174DC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1F9A6F-FBF5-4262-8829-AEC540130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71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B24083-F46C-49B9-A219-C92C91AA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A1F956-8F7D-4DC4-A4D2-B3D452429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759B5-6394-42F9-9437-1C00AF68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26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77EB-09A2-446D-9BE1-2DD192893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B7064-C4E3-4475-8BCB-96F359C80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72D8D-7BFB-4753-B592-778FB621F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37AD9-1315-4697-A650-17849C827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C818C-E4B8-4764-B42A-851F392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871E3-4712-4D0C-98E7-BCD8F10F5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63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69733-4D59-4167-98C0-FF5D11484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B63C68-FAB3-4E75-BBA7-A26E20B973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71E734-37CF-4D2E-926A-0564D1A52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0B3C1-213F-4730-836A-3C9ACEDC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DEF1C-1E54-4BD9-8796-6FD7EED0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0C1C1-816D-46FA-B075-A5934BFA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61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7266E6-3500-4C6E-8AA3-81B3CDFCE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F329EC-1C99-4F05-9E71-D2FC5389C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4F590-D886-466D-BFA2-6870BB564D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4F6F-D46C-41E2-BEB7-F2C52BBEA19D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0BC21-5543-4FB6-B721-E8D8D322A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C96F-F626-4ECA-989D-9F693827D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F9AD5-65E1-4239-89D3-FD64DD0ACB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386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0388" y="54547"/>
            <a:ext cx="6871613" cy="67489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Cassandra Bailey</dc:creator>
  <cp:lastModifiedBy>Cassandra Bailey</cp:lastModifiedBy>
  <cp:revision>1</cp:revision>
  <dcterms:created xsi:type="dcterms:W3CDTF">2021-02-12T15:59:13Z</dcterms:created>
  <dcterms:modified xsi:type="dcterms:W3CDTF">2021-02-12T16:01:31Z</dcterms:modified>
</cp:coreProperties>
</file>