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F20C4-A8FC-4D81-8C3B-0CAC3A9D8E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0DB199-2AF2-44F5-85BA-DA879F4A00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1F1BC7-8DE3-4CC1-AEEA-9CDC9DB9A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A323E-D647-4FFE-8209-9313120D5329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E9C5F-BBB2-4876-98C6-563736E4A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F1DCFE-8A5E-4C99-BA6E-367F2EF31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FB29-C9ED-4A7B-84E6-0AD174F07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387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1E569-DF33-4365-8858-5B688BAE0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FEA933-BEC4-4458-829F-76767084A2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C5F0D7-CFD3-4CCE-BC5C-84F8F9CE0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A323E-D647-4FFE-8209-9313120D5329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BE7DC0-8348-434B-A82E-9C97E7829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F268B4-FA68-4D93-9BD2-9EC33EB0E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FB29-C9ED-4A7B-84E6-0AD174F07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4346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056CCC-D8D0-4466-B437-B07723683E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33BD09-7734-412D-822A-4573ECFF90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B3FD35-03DC-4CAE-B77D-E5E1A30EF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A323E-D647-4FFE-8209-9313120D5329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A6E5F6-4EC0-407C-9EE9-89F47FFFA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9EBC1F-C1E2-4C73-ABB1-6F93D9827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FB29-C9ED-4A7B-84E6-0AD174F07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1833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9A8C5-507E-4E79-BB51-9AB555342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182C28-BCD3-4C58-B7D9-6A36CAD6F3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718D83-A79E-4A59-A664-DFB81E64B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A323E-D647-4FFE-8209-9313120D5329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0138B1-77A6-42C2-B03F-5E84A77EA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7FEEF8-E742-423B-9441-BA56856BF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FB29-C9ED-4A7B-84E6-0AD174F07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0934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9A1E8-9F8F-4590-A8D7-A05FA0374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978841-5C97-477A-B1EE-31410DA8EA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364482-36A7-4A9E-A352-C8A802F75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A323E-D647-4FFE-8209-9313120D5329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D574BD-E6E3-4223-861F-6F370BF07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ABCE2-80F2-4A77-B900-7FF2BFAE7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FB29-C9ED-4A7B-84E6-0AD174F07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833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8FA8E-DBC2-4E7D-99D5-73F46B013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438EB-1261-4909-90F6-04D922D71C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B189B4-A93A-4C23-8850-9D76F52575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6A2C4A-8C80-4350-8FE5-BFFC795E5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A323E-D647-4FFE-8209-9313120D5329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EAE66E-C2CE-434B-AFCD-EE4401837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820639-5C1B-44B5-82E9-1CD45372B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FB29-C9ED-4A7B-84E6-0AD174F07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686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FF835-B3C6-454F-B588-763F4FF5D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958591-BBC2-41EF-96D0-9680029262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4D46EE-DC41-4072-8657-7B5D1B216D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D18318-C667-4C6A-B75B-074AB818FA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03EEAC-D15A-43FA-BDA3-35C3833C33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B6C041-5125-4CD2-AD48-864CC9599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A323E-D647-4FFE-8209-9313120D5329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907A60-4BDB-4F86-946F-1CAF2E3C6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C1846F-1670-470C-8DEE-E2B2EA6D8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FB29-C9ED-4A7B-84E6-0AD174F07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075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A4CB3A-AB11-41B4-934F-9E02313A6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473AE9-5497-4344-B238-EDF76D9A3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A323E-D647-4FFE-8209-9313120D5329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850DFE-F7A5-4FDD-BEC5-CF11E1D6D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CB8414-53F3-4CF0-8575-7D598AE9D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FB29-C9ED-4A7B-84E6-0AD174F07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842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0732D3-95C0-484E-8FF8-FFDD84F20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A323E-D647-4FFE-8209-9313120D5329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C76D38-7B2F-41E8-B720-07BDBB650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20DCBC-53B8-4DF3-8BCF-41EBB343E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FB29-C9ED-4A7B-84E6-0AD174F07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8702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2EEED-FBF5-4E13-AA97-D5517FA60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173FD-AB94-43EA-9B42-BF9F5E78CD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027EA3-E774-4EE7-88DD-AE39B1EC18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BF790A-FA6E-4C6C-95BF-DFE5CBE05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A323E-D647-4FFE-8209-9313120D5329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952804-5107-496B-A370-AB3746568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39902D-A9F1-45F7-8E36-4EB74FB1A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FB29-C9ED-4A7B-84E6-0AD174F07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8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DC5F9-B808-4D29-8175-F6DC6CD8E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1EAD9A-7C56-4572-AFC7-E1652020AF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DB62B6-849C-449F-A398-132A71D5B5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3E5277-832B-461D-8F2E-8D94ACFBB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A323E-D647-4FFE-8209-9313120D5329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F872C7-FFC1-457F-A52B-A8168B728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2FF323-5577-460D-83A5-BA1018205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0FB29-C9ED-4A7B-84E6-0AD174F07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704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F23D7B-3F83-4A19-8C86-39B5213C2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DF2DDC-A16E-411E-91D9-4AD6E28A12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8AB743-DC01-4498-B8F9-313530582D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A323E-D647-4FFE-8209-9313120D5329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662957-D5E6-4305-AF99-856E109ADF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C403F4-C38B-4AEB-BA50-29CB4811CD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60FB29-C9ED-4A7B-84E6-0AD174F07E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88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69C013D-ACA6-4ED5-814A-CFFA76482E05}"/>
              </a:ext>
            </a:extLst>
          </p:cNvPr>
          <p:cNvSpPr txBox="1"/>
          <p:nvPr/>
        </p:nvSpPr>
        <p:spPr>
          <a:xfrm>
            <a:off x="6096000" y="320456"/>
            <a:ext cx="5557520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accent1">
                    <a:lumMod val="50000"/>
                  </a:schemeClr>
                </a:solidFill>
              </a:rPr>
              <a:t>English</a:t>
            </a: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                                           Monday 22 February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This week we are looking at diary writing.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Some people write a diary everyday and some people write a diary only when special things happen to them.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This is Sally Potts’ diary. 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She has written about events from her life over two days.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What are the features of diary writing?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Dates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First person writing – I, me, my, mine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Past tense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Personal thoughts, feelings, emotions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Adverbs of time – words that tell you ‘when’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Events in order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Can you spot these features in Sally’s diary?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E6249D1-6432-4A3E-A416-1B2DA53953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075" y="182880"/>
            <a:ext cx="5043976" cy="6499621"/>
          </a:xfrm>
          <a:prstGeom prst="rect">
            <a:avLst/>
          </a:prstGeom>
        </p:spPr>
      </p:pic>
      <p:sp>
        <p:nvSpPr>
          <p:cNvPr id="3" name="Arrow: Left 2">
            <a:extLst>
              <a:ext uri="{FF2B5EF4-FFF2-40B4-BE49-F238E27FC236}">
                <a16:creationId xmlns:a16="http://schemas.microsoft.com/office/drawing/2014/main" id="{DFFB48DC-98F9-4776-B76D-52C422CFF694}"/>
              </a:ext>
            </a:extLst>
          </p:cNvPr>
          <p:cNvSpPr/>
          <p:nvPr/>
        </p:nvSpPr>
        <p:spPr>
          <a:xfrm>
            <a:off x="5543550" y="2162175"/>
            <a:ext cx="552450" cy="133350"/>
          </a:xfrm>
          <a:prstGeom prst="leftArrow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460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16C3B30-C2D6-4F52-B5CD-853DC14F3700}"/>
              </a:ext>
            </a:extLst>
          </p:cNvPr>
          <p:cNvSpPr txBox="1"/>
          <p:nvPr/>
        </p:nvSpPr>
        <p:spPr>
          <a:xfrm>
            <a:off x="238125" y="190500"/>
            <a:ext cx="114109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English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                                                                                              Monday 22 February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Today, we are going to practise writing in the past tense and including our own thoughts feelings and emotions.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5F6EFC-52BB-4FC9-82ED-7B1D7C1F35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5899" y="1200150"/>
            <a:ext cx="3806643" cy="54673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C8B61BA-AA3C-4D5D-A8D5-5B06C6D27CCB}"/>
              </a:ext>
            </a:extLst>
          </p:cNvPr>
          <p:cNvSpPr txBox="1"/>
          <p:nvPr/>
        </p:nvSpPr>
        <p:spPr>
          <a:xfrm>
            <a:off x="6096000" y="1657350"/>
            <a:ext cx="351472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chemeClr val="accent1">
                    <a:lumMod val="50000"/>
                  </a:schemeClr>
                </a:solidFill>
              </a:rPr>
              <a:t>Task 1 </a:t>
            </a:r>
          </a:p>
          <a:p>
            <a:pPr algn="ctr"/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How many emojis can you identify?</a:t>
            </a:r>
          </a:p>
          <a:p>
            <a:pPr algn="ctr"/>
            <a:endParaRPr lang="en-GB" sz="2000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happy    sad    shocked    tired    angry    puzzled    frightened    amused    worried    loved    chilled    frustrated </a:t>
            </a:r>
          </a:p>
        </p:txBody>
      </p:sp>
    </p:spTree>
    <p:extLst>
      <p:ext uri="{BB962C8B-B14F-4D97-AF65-F5344CB8AC3E}">
        <p14:creationId xmlns:p14="http://schemas.microsoft.com/office/powerpoint/2010/main" val="1957453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91940A7-590D-40E5-A0A8-83022DF65FB5}"/>
              </a:ext>
            </a:extLst>
          </p:cNvPr>
          <p:cNvSpPr txBox="1"/>
          <p:nvPr/>
        </p:nvSpPr>
        <p:spPr>
          <a:xfrm>
            <a:off x="361950" y="162560"/>
            <a:ext cx="1125347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English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                                                                                                                                                     Monday 22 February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Task 2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Think about what you have been doing over the half term holiday.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Choose two days.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Write at least three sentences for each day and include your thoughts or feelings or emotions.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1DBA5B-FE02-4EE3-8076-9170414E04DB}"/>
              </a:ext>
            </a:extLst>
          </p:cNvPr>
          <p:cNvSpPr txBox="1"/>
          <p:nvPr/>
        </p:nvSpPr>
        <p:spPr>
          <a:xfrm>
            <a:off x="457200" y="2193885"/>
            <a:ext cx="581025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rgbClr val="7030A0"/>
                </a:solidFill>
              </a:rPr>
              <a:t>Friday 19 February</a:t>
            </a:r>
          </a:p>
          <a:p>
            <a:r>
              <a:rPr lang="en-GB" sz="2200" dirty="0">
                <a:solidFill>
                  <a:srgbClr val="0070C0"/>
                </a:solidFill>
              </a:rPr>
              <a:t>This afternoon, I went for a walk with Mr Weatherby. I was surprised at how far we walked and how muddy my boots were. We walked around the bailey of a medieval castle it was very exciting.</a:t>
            </a:r>
          </a:p>
          <a:p>
            <a:r>
              <a:rPr lang="en-GB" sz="2200" b="1" dirty="0">
                <a:solidFill>
                  <a:srgbClr val="7030A0"/>
                </a:solidFill>
              </a:rPr>
              <a:t>Saturday 20 February</a:t>
            </a:r>
          </a:p>
          <a:p>
            <a:r>
              <a:rPr lang="en-GB" sz="2200" dirty="0">
                <a:solidFill>
                  <a:srgbClr val="0070C0"/>
                </a:solidFill>
              </a:rPr>
              <a:t>It was weigh day today for Marshmallow. He hasn’t eaten as much this week, so my heart was racing when I lifted him out of the hutch and onto the scales. He has lost 56g in the last week. I wonder if he is trying to hibernate.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CCF281-3128-4100-A05A-CCD55FD70EA6}"/>
              </a:ext>
            </a:extLst>
          </p:cNvPr>
          <p:cNvSpPr txBox="1"/>
          <p:nvPr/>
        </p:nvSpPr>
        <p:spPr>
          <a:xfrm>
            <a:off x="7258050" y="2690715"/>
            <a:ext cx="447675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Can you spot any of these features in my diary writing?</a:t>
            </a:r>
          </a:p>
          <a:p>
            <a:endParaRPr lang="en-GB" dirty="0">
              <a:solidFill>
                <a:srgbClr val="C00000"/>
              </a:solidFill>
            </a:endParaRPr>
          </a:p>
          <a:p>
            <a:r>
              <a:rPr lang="en-GB" dirty="0">
                <a:solidFill>
                  <a:srgbClr val="C00000"/>
                </a:solidFill>
              </a:rPr>
              <a:t>Dates</a:t>
            </a:r>
          </a:p>
          <a:p>
            <a:r>
              <a:rPr lang="en-GB" dirty="0">
                <a:solidFill>
                  <a:srgbClr val="C00000"/>
                </a:solidFill>
              </a:rPr>
              <a:t>First person writing – I, me, my, mine</a:t>
            </a:r>
          </a:p>
          <a:p>
            <a:r>
              <a:rPr lang="en-GB" dirty="0">
                <a:solidFill>
                  <a:srgbClr val="C00000"/>
                </a:solidFill>
              </a:rPr>
              <a:t>Past tense</a:t>
            </a:r>
          </a:p>
          <a:p>
            <a:r>
              <a:rPr lang="en-GB" dirty="0">
                <a:solidFill>
                  <a:srgbClr val="C00000"/>
                </a:solidFill>
              </a:rPr>
              <a:t>Personal thoughts, feelings, emotions</a:t>
            </a:r>
          </a:p>
          <a:p>
            <a:r>
              <a:rPr lang="en-GB" dirty="0">
                <a:solidFill>
                  <a:srgbClr val="C00000"/>
                </a:solidFill>
              </a:rPr>
              <a:t>Adverbs of time – words that tell you ‘when’</a:t>
            </a:r>
          </a:p>
          <a:p>
            <a:r>
              <a:rPr lang="en-GB" dirty="0">
                <a:solidFill>
                  <a:srgbClr val="C00000"/>
                </a:solidFill>
              </a:rPr>
              <a:t>Events in order</a:t>
            </a:r>
          </a:p>
          <a:p>
            <a:endParaRPr lang="en-GB" dirty="0">
              <a:solidFill>
                <a:srgbClr val="C00000"/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You try. Please send me your sentences via Seesaw, thank you.</a:t>
            </a:r>
          </a:p>
        </p:txBody>
      </p:sp>
    </p:spTree>
    <p:extLst>
      <p:ext uri="{BB962C8B-B14F-4D97-AF65-F5344CB8AC3E}">
        <p14:creationId xmlns:p14="http://schemas.microsoft.com/office/powerpoint/2010/main" val="477974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CFECB16-51C5-4FF2-B137-EA74BBDCB5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970" y="-1"/>
            <a:ext cx="6669880" cy="680091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9633E6C-3A4D-4198-ACF9-890CB2242D3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2967" t="75146" r="32177"/>
          <a:stretch/>
        </p:blipFill>
        <p:spPr>
          <a:xfrm>
            <a:off x="6473359" y="2295524"/>
            <a:ext cx="2051516" cy="210095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55AFB76-CCC4-4CE4-97BE-6F6171164F1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75146" r="67033"/>
          <a:stretch/>
        </p:blipFill>
        <p:spPr>
          <a:xfrm>
            <a:off x="6467475" y="67766"/>
            <a:ext cx="2057400" cy="2227758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6F953E6A-E6B4-4A25-9946-BD0BA365E6E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7824" t="75146"/>
          <a:stretch/>
        </p:blipFill>
        <p:spPr>
          <a:xfrm>
            <a:off x="6631115" y="4599482"/>
            <a:ext cx="1893760" cy="210095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9C091EF-51E8-4C1C-9D11-54681ECDEC09}"/>
              </a:ext>
            </a:extLst>
          </p:cNvPr>
          <p:cNvSpPr txBox="1"/>
          <p:nvPr/>
        </p:nvSpPr>
        <p:spPr>
          <a:xfrm>
            <a:off x="8736805" y="375956"/>
            <a:ext cx="328850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chemeClr val="accent1">
                    <a:lumMod val="50000"/>
                  </a:schemeClr>
                </a:solidFill>
              </a:rPr>
              <a:t>Emoji Snap</a:t>
            </a:r>
          </a:p>
          <a:p>
            <a:endParaRPr lang="en-GB" sz="20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Cut out a set of cards for each person.</a:t>
            </a:r>
          </a:p>
          <a:p>
            <a:endParaRPr lang="en-GB" sz="20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Shuffle and deal the cards to all the players.</a:t>
            </a:r>
          </a:p>
          <a:p>
            <a:endParaRPr lang="en-GB" sz="20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Take it in turns to place a card face up on the table and name the emoji.</a:t>
            </a:r>
          </a:p>
          <a:p>
            <a:endParaRPr lang="en-GB" sz="20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When an identical card is placed on top of another card, the first person to shout snap wins the pile of cards.</a:t>
            </a:r>
          </a:p>
          <a:p>
            <a:endParaRPr lang="en-GB" sz="20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This can be noisy! But fun!</a:t>
            </a:r>
          </a:p>
        </p:txBody>
      </p:sp>
    </p:spTree>
    <p:extLst>
      <p:ext uri="{BB962C8B-B14F-4D97-AF65-F5344CB8AC3E}">
        <p14:creationId xmlns:p14="http://schemas.microsoft.com/office/powerpoint/2010/main" val="29386311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420</Words>
  <Application>Microsoft Office PowerPoint</Application>
  <PresentationFormat>Widescreen</PresentationFormat>
  <Paragraphs>59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Weatherby</dc:creator>
  <cp:lastModifiedBy>David Weatherby</cp:lastModifiedBy>
  <cp:revision>13</cp:revision>
  <dcterms:created xsi:type="dcterms:W3CDTF">2021-02-21T12:44:46Z</dcterms:created>
  <dcterms:modified xsi:type="dcterms:W3CDTF">2021-02-21T19:05:43Z</dcterms:modified>
</cp:coreProperties>
</file>