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33E99-CCAA-44BE-ACC7-ED4C8E49E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05624-1D3A-4BBA-91EA-9748651A3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C9C0B-77FF-44DD-B3F0-A90BEAC66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6025E-A33F-41CF-B410-71B90F9B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343C8-BC8B-42A2-9586-16951E90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1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D59D-E949-48E8-A5C1-4631F91BF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EBE4A-1844-4643-969D-273C3AF1C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831D3-0FDF-4578-8A65-5CCCC35C7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FC815-98FF-4019-8645-A46EABEC5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515BB-1297-40AF-B13B-FB44974CD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765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D22112-4B02-46E2-B1B7-5642FE592A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D3D5D-F463-4B32-915F-EC55D77B3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1CDB7-EDB4-421A-8000-7365B4B15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4FC5B-629F-4E9E-98F4-CC75844C5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5E291-C516-4C99-AE3D-B43942E4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3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877AF-67A1-4324-AFB5-F642C0D92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E9641-B43A-4E15-83DA-9B58B4BD4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0B796-544D-4EE2-8EB4-F9013B831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38223-3126-4B39-AC23-75CADE53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2DD92-3789-4B5E-947C-A53D6E6C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70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DD18D-23D3-4C54-B61B-900462EC2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E0135-B1D0-4BA0-87BA-235496E31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3D0B9-5441-4269-9259-BD6F8FB89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DE637-5A8C-4473-BCB9-ADFB993D9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D4243-7D61-4821-BD89-B5C56FEB2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3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425C3-F0F8-41D5-8CA6-63F5103C2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3512C-03E9-4A6D-ABCE-EF91AE754B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0F19BD-77AC-4169-B145-AB37AC43A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835B3-7104-4B47-BBF2-5BD209840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478FB-2C72-4FF3-82E6-14A95214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094B8-0FA5-4FBA-B128-86EA8702C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01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D8849-FB3D-4CE8-8882-070A07C66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0846E8-5C9A-46FF-B63A-D72E7B51D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F426A3-39D7-4159-AFF4-DEF847699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0FE3E3-E9D9-4C4D-93DF-450CD54A1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C766DC-88E6-42C7-914F-34CD11D3C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68851-92DA-482C-9450-48C87D43B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EFF7A-FC90-41AB-8D76-3BE79C5FD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B88C64-D92C-4B04-8393-7DE80933F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7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4BDA-F457-4A34-9646-EE4D617D0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1D20B-5D96-4E30-8911-3AD45648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8AA6C-F941-445C-8E2D-DDBD2C56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45DF4-BF02-4B25-8C9C-AE0E815A2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34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12138D-0C97-4757-B5ED-EDDA3A403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796C28-8391-48D9-B6AB-D4BA5DBC3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42F10-EEAC-49CD-9F87-FF6A5FCF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93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83CE2-F5D5-4F7C-895A-6972505CC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B5C8D-0FE3-4C71-962F-1B802CBFF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DA6697-C21D-4485-B739-C5367F2E3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EA7388-9C69-4A38-8EF5-5BB21F2E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C1F39-D888-4C34-8F79-95C7D6B6A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F8961-A978-4C46-A6BA-065E8D92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6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DC77-CAA6-4AB2-AD84-E648DE29C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87556E-80DF-4753-BEF3-1794E6825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914C2-C0EA-4E15-8684-24E4B3988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F4047-75D7-410D-BD2B-FB7873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16D4-4527-4394-9756-D8B01F81A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77B84-B285-4C75-BB52-5AF014163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22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2DA079-F0D5-4B2C-B12D-41AFEC858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F7C1D-241C-469A-9D20-B48E8A871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07CD9-AE15-411E-AA9F-C7850C412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9CCB9-9608-412A-828C-60350456028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081AF-B8EE-4263-9561-443B9E300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90D93-209E-4C76-ACF2-547FD338DE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A4D25-376D-482D-890F-2A9A411A8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59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13A07BB-4936-4C90-8C2F-D77962437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273" y="0"/>
            <a:ext cx="5322094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7B933B-EE30-4E6F-914D-112CD17179FF}"/>
              </a:ext>
            </a:extLst>
          </p:cNvPr>
          <p:cNvSpPr txBox="1"/>
          <p:nvPr/>
        </p:nvSpPr>
        <p:spPr>
          <a:xfrm>
            <a:off x="6335395" y="175260"/>
            <a:ext cx="54152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What can Sally see from the upstairs window?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………………………………………………………………………………………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What do you think the servants are planning to do with their leather buckets?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………………………………………………………………………………………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Write out the sentence that finishes with the exclamation mark.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………………………………………………………………………………………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What do you think Sally will do on Tuesday?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………………………………………………………………………………………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‘chores’ means ………………………………………………………………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Find the words ‘put out’ in the last paragraph. Think of a better word to replace them 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85419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2</cp:revision>
  <dcterms:created xsi:type="dcterms:W3CDTF">2021-02-21T12:27:24Z</dcterms:created>
  <dcterms:modified xsi:type="dcterms:W3CDTF">2021-02-21T12:43:44Z</dcterms:modified>
</cp:coreProperties>
</file>