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04" r:id="rId6"/>
    <p:sldId id="366" r:id="rId7"/>
    <p:sldId id="395" r:id="rId8"/>
    <p:sldId id="396" r:id="rId9"/>
    <p:sldId id="397" r:id="rId10"/>
    <p:sldId id="398" r:id="rId11"/>
    <p:sldId id="385" r:id="rId12"/>
    <p:sldId id="386" r:id="rId13"/>
    <p:sldId id="369" r:id="rId14"/>
    <p:sldId id="399" r:id="rId15"/>
    <p:sldId id="373" r:id="rId16"/>
    <p:sldId id="400" r:id="rId17"/>
    <p:sldId id="389" r:id="rId18"/>
    <p:sldId id="401" r:id="rId19"/>
    <p:sldId id="402" r:id="rId20"/>
    <p:sldId id="355" r:id="rId21"/>
    <p:sldId id="403" r:id="rId22"/>
    <p:sldId id="392" r:id="rId23"/>
    <p:sldId id="393" r:id="rId24"/>
    <p:sldId id="39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56A6-1066-4BCC-BE97-45639E6FD0BE}" v="7" dt="2020-02-26T12:48:23.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8EAD56A6-1066-4BCC-BE97-45639E6FD0BE}"/>
    <pc:docChg chg="custSel addSld delSld modSld">
      <pc:chgData name="Hannah Saunders" userId="4acd6fa6-2685-4aaa-85f8-4ec2b6dbf9d1" providerId="ADAL" clId="{8EAD56A6-1066-4BCC-BE97-45639E6FD0BE}" dt="2020-02-26T12:49:29.764" v="75" actId="20577"/>
      <pc:docMkLst>
        <pc:docMk/>
      </pc:docMkLst>
      <pc:sldChg chg="delSp">
        <pc:chgData name="Hannah Saunders" userId="4acd6fa6-2685-4aaa-85f8-4ec2b6dbf9d1" providerId="ADAL" clId="{8EAD56A6-1066-4BCC-BE97-45639E6FD0BE}" dt="2020-02-26T08:58:00.492" v="6" actId="478"/>
        <pc:sldMkLst>
          <pc:docMk/>
          <pc:sldMk cId="745467813" sldId="369"/>
        </pc:sldMkLst>
        <pc:spChg chg="del">
          <ac:chgData name="Hannah Saunders" userId="4acd6fa6-2685-4aaa-85f8-4ec2b6dbf9d1" providerId="ADAL" clId="{8EAD56A6-1066-4BCC-BE97-45639E6FD0BE}" dt="2020-02-26T08:58:00.492" v="6" actId="478"/>
          <ac:spMkLst>
            <pc:docMk/>
            <pc:sldMk cId="745467813" sldId="369"/>
            <ac:spMk id="22" creationId="{4349FB8D-8E11-418B-B65B-DF6F96A5D0DE}"/>
          </ac:spMkLst>
        </pc:spChg>
      </pc:sldChg>
      <pc:sldChg chg="modSp">
        <pc:chgData name="Hannah Saunders" userId="4acd6fa6-2685-4aaa-85f8-4ec2b6dbf9d1" providerId="ADAL" clId="{8EAD56A6-1066-4BCC-BE97-45639E6FD0BE}" dt="2020-02-26T09:00:09.097" v="23"/>
        <pc:sldMkLst>
          <pc:docMk/>
          <pc:sldMk cId="2748879468" sldId="373"/>
        </pc:sldMkLst>
        <pc:spChg chg="mod">
          <ac:chgData name="Hannah Saunders" userId="4acd6fa6-2685-4aaa-85f8-4ec2b6dbf9d1" providerId="ADAL" clId="{8EAD56A6-1066-4BCC-BE97-45639E6FD0BE}" dt="2020-02-26T09:00:09.097" v="23"/>
          <ac:spMkLst>
            <pc:docMk/>
            <pc:sldMk cId="2748879468" sldId="373"/>
            <ac:spMk id="19" creationId="{5252A847-DE45-4FA3-A1F8-EEBEB845FF8E}"/>
          </ac:spMkLst>
        </pc:spChg>
      </pc:sldChg>
      <pc:sldChg chg="modSp">
        <pc:chgData name="Hannah Saunders" userId="4acd6fa6-2685-4aaa-85f8-4ec2b6dbf9d1" providerId="ADAL" clId="{8EAD56A6-1066-4BCC-BE97-45639E6FD0BE}" dt="2020-02-26T12:49:17.597" v="51" actId="20577"/>
        <pc:sldMkLst>
          <pc:docMk/>
          <pc:sldMk cId="3754817639" sldId="389"/>
        </pc:sldMkLst>
        <pc:spChg chg="mod">
          <ac:chgData name="Hannah Saunders" userId="4acd6fa6-2685-4aaa-85f8-4ec2b6dbf9d1" providerId="ADAL" clId="{8EAD56A6-1066-4BCC-BE97-45639E6FD0BE}" dt="2020-02-26T12:49:17.597" v="51" actId="20577"/>
          <ac:spMkLst>
            <pc:docMk/>
            <pc:sldMk cId="3754817639" sldId="389"/>
            <ac:spMk id="12" creationId="{99912399-CCE7-4686-BA98-23786E0DCFA3}"/>
          </ac:spMkLst>
        </pc:spChg>
      </pc:sldChg>
      <pc:sldChg chg="delSp">
        <pc:chgData name="Hannah Saunders" userId="4acd6fa6-2685-4aaa-85f8-4ec2b6dbf9d1" providerId="ADAL" clId="{8EAD56A6-1066-4BCC-BE97-45639E6FD0BE}" dt="2020-02-26T08:58:18.319" v="7" actId="478"/>
        <pc:sldMkLst>
          <pc:docMk/>
          <pc:sldMk cId="4071875129" sldId="399"/>
        </pc:sldMkLst>
        <pc:spChg chg="del">
          <ac:chgData name="Hannah Saunders" userId="4acd6fa6-2685-4aaa-85f8-4ec2b6dbf9d1" providerId="ADAL" clId="{8EAD56A6-1066-4BCC-BE97-45639E6FD0BE}" dt="2020-02-26T08:58:18.319" v="7" actId="478"/>
          <ac:spMkLst>
            <pc:docMk/>
            <pc:sldMk cId="4071875129" sldId="399"/>
            <ac:spMk id="22" creationId="{4349FB8D-8E11-418B-B65B-DF6F96A5D0DE}"/>
          </ac:spMkLst>
        </pc:spChg>
      </pc:sldChg>
      <pc:sldChg chg="modSp">
        <pc:chgData name="Hannah Saunders" userId="4acd6fa6-2685-4aaa-85f8-4ec2b6dbf9d1" providerId="ADAL" clId="{8EAD56A6-1066-4BCC-BE97-45639E6FD0BE}" dt="2020-02-26T08:59:52.306" v="22" actId="20577"/>
        <pc:sldMkLst>
          <pc:docMk/>
          <pc:sldMk cId="492314163" sldId="400"/>
        </pc:sldMkLst>
        <pc:spChg chg="mod">
          <ac:chgData name="Hannah Saunders" userId="4acd6fa6-2685-4aaa-85f8-4ec2b6dbf9d1" providerId="ADAL" clId="{8EAD56A6-1066-4BCC-BE97-45639E6FD0BE}" dt="2020-02-26T08:59:52.306" v="22" actId="20577"/>
          <ac:spMkLst>
            <pc:docMk/>
            <pc:sldMk cId="492314163" sldId="400"/>
            <ac:spMk id="19" creationId="{5252A847-DE45-4FA3-A1F8-EEBEB845FF8E}"/>
          </ac:spMkLst>
        </pc:spChg>
      </pc:sldChg>
      <pc:sldChg chg="modSp">
        <pc:chgData name="Hannah Saunders" userId="4acd6fa6-2685-4aaa-85f8-4ec2b6dbf9d1" providerId="ADAL" clId="{8EAD56A6-1066-4BCC-BE97-45639E6FD0BE}" dt="2020-02-26T12:49:23.997" v="63" actId="20577"/>
        <pc:sldMkLst>
          <pc:docMk/>
          <pc:sldMk cId="416415472" sldId="401"/>
        </pc:sldMkLst>
        <pc:spChg chg="mod">
          <ac:chgData name="Hannah Saunders" userId="4acd6fa6-2685-4aaa-85f8-4ec2b6dbf9d1" providerId="ADAL" clId="{8EAD56A6-1066-4BCC-BE97-45639E6FD0BE}" dt="2020-02-26T09:01:09.420" v="36" actId="5793"/>
          <ac:spMkLst>
            <pc:docMk/>
            <pc:sldMk cId="416415472" sldId="401"/>
            <ac:spMk id="11" creationId="{2A2E7CE8-39F0-42A6-8B34-7FA0FFA0CF11}"/>
          </ac:spMkLst>
        </pc:spChg>
        <pc:spChg chg="mod">
          <ac:chgData name="Hannah Saunders" userId="4acd6fa6-2685-4aaa-85f8-4ec2b6dbf9d1" providerId="ADAL" clId="{8EAD56A6-1066-4BCC-BE97-45639E6FD0BE}" dt="2020-02-26T12:49:23.997" v="63" actId="20577"/>
          <ac:spMkLst>
            <pc:docMk/>
            <pc:sldMk cId="416415472" sldId="401"/>
            <ac:spMk id="12" creationId="{99912399-CCE7-4686-BA98-23786E0DCFA3}"/>
          </ac:spMkLst>
        </pc:spChg>
      </pc:sldChg>
      <pc:sldChg chg="modSp">
        <pc:chgData name="Hannah Saunders" userId="4acd6fa6-2685-4aaa-85f8-4ec2b6dbf9d1" providerId="ADAL" clId="{8EAD56A6-1066-4BCC-BE97-45639E6FD0BE}" dt="2020-02-26T12:49:29.764" v="75" actId="20577"/>
        <pc:sldMkLst>
          <pc:docMk/>
          <pc:sldMk cId="3043850812" sldId="402"/>
        </pc:sldMkLst>
        <pc:spChg chg="mod">
          <ac:chgData name="Hannah Saunders" userId="4acd6fa6-2685-4aaa-85f8-4ec2b6dbf9d1" providerId="ADAL" clId="{8EAD56A6-1066-4BCC-BE97-45639E6FD0BE}" dt="2020-02-26T12:49:29.764" v="75" actId="20577"/>
          <ac:spMkLst>
            <pc:docMk/>
            <pc:sldMk cId="3043850812" sldId="402"/>
            <ac:spMk id="12" creationId="{99912399-CCE7-4686-BA98-23786E0DCFA3}"/>
          </ac:spMkLst>
        </pc:spChg>
      </pc:sldChg>
      <pc:sldChg chg="modSp">
        <pc:chgData name="Hannah Saunders" userId="4acd6fa6-2685-4aaa-85f8-4ec2b6dbf9d1" providerId="ADAL" clId="{8EAD56A6-1066-4BCC-BE97-45639E6FD0BE}" dt="2020-02-26T12:48:23.167" v="39" actId="207"/>
        <pc:sldMkLst>
          <pc:docMk/>
          <pc:sldMk cId="217139951" sldId="404"/>
        </pc:sldMkLst>
        <pc:spChg chg="mod">
          <ac:chgData name="Hannah Saunders" userId="4acd6fa6-2685-4aaa-85f8-4ec2b6dbf9d1" providerId="ADAL" clId="{8EAD56A6-1066-4BCC-BE97-45639E6FD0BE}" dt="2020-02-26T12:48:23.167" v="39" actId="207"/>
          <ac:spMkLst>
            <pc:docMk/>
            <pc:sldMk cId="217139951" sldId="404"/>
            <ac:spMk id="19" creationId="{5252A847-DE45-4FA3-A1F8-EEBEB845FF8E}"/>
          </ac:spMkLst>
        </pc:spChg>
      </pc:sldChg>
      <pc:sldChg chg="add del">
        <pc:chgData name="Hannah Saunders" userId="4acd6fa6-2685-4aaa-85f8-4ec2b6dbf9d1" providerId="ADAL" clId="{8EAD56A6-1066-4BCC-BE97-45639E6FD0BE}" dt="2020-02-26T08:56:13.079" v="5" actId="47"/>
        <pc:sldMkLst>
          <pc:docMk/>
          <pc:sldMk cId="1105064776" sldId="405"/>
        </pc:sldMkLst>
      </pc:sldChg>
      <pc:sldChg chg="add del">
        <pc:chgData name="Hannah Saunders" userId="4acd6fa6-2685-4aaa-85f8-4ec2b6dbf9d1" providerId="ADAL" clId="{8EAD56A6-1066-4BCC-BE97-45639E6FD0BE}" dt="2020-02-26T08:55:36.627" v="4" actId="47"/>
        <pc:sldMkLst>
          <pc:docMk/>
          <pc:sldMk cId="1795784412" sldId="406"/>
        </pc:sldMkLst>
      </pc:sldChg>
      <pc:sldChg chg="add del">
        <pc:chgData name="Hannah Saunders" userId="4acd6fa6-2685-4aaa-85f8-4ec2b6dbf9d1" providerId="ADAL" clId="{8EAD56A6-1066-4BCC-BE97-45639E6FD0BE}" dt="2020-02-26T08:55:10.356" v="2" actId="47"/>
        <pc:sldMkLst>
          <pc:docMk/>
          <pc:sldMk cId="3073654527" sldId="40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ind-a-half-year-2-fractions-resource-pack" TargetMode="External"/><Relationship Id="rId5" Type="http://schemas.openxmlformats.org/officeDocument/2006/relationships/hyperlink" Target="https://classroomsecrets.co.uk/category/maths/year-2/spring-block-4-fractions/" TargetMode="External"/><Relationship Id="rId4" Type="http://schemas.openxmlformats.org/officeDocument/2006/relationships/hyperlink" Target="https://classroomsecrets.co.uk/content-domain-filter/?fwp_contentdomain=2f1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
        <p:nvSpPr>
          <p:cNvPr id="9" name="Rectangle 8">
            <a:extLst>
              <a:ext uri="{FF2B5EF4-FFF2-40B4-BE49-F238E27FC236}">
                <a16:creationId xmlns:a16="http://schemas.microsoft.com/office/drawing/2014/main" id="{AF8D1E95-6C16-4D36-926A-3388D07752DA}"/>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EFB7D7C9-6DAF-476C-A2E8-466403190363}"/>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counters to 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whole is           . Half of            is            .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23" name="Table 4">
            <a:extLst>
              <a:ext uri="{FF2B5EF4-FFF2-40B4-BE49-F238E27FC236}">
                <a16:creationId xmlns:a16="http://schemas.microsoft.com/office/drawing/2014/main" id="{340329D4-9362-40DD-A735-913F483691BF}"/>
              </a:ext>
            </a:extLst>
          </p:cNvPr>
          <p:cNvGraphicFramePr>
            <a:graphicFrameLocks noGrp="1"/>
          </p:cNvGraphicFramePr>
          <p:nvPr>
            <p:extLst>
              <p:ext uri="{D42A27DB-BD31-4B8C-83A1-F6EECF244321}">
                <p14:modId xmlns:p14="http://schemas.microsoft.com/office/powerpoint/2010/main" val="1992336712"/>
              </p:ext>
            </p:extLst>
          </p:nvPr>
        </p:nvGraphicFramePr>
        <p:xfrm>
          <a:off x="1152000" y="2618323"/>
          <a:ext cx="6840000" cy="1368000"/>
        </p:xfrm>
        <a:graphic>
          <a:graphicData uri="http://schemas.openxmlformats.org/drawingml/2006/table">
            <a:tbl>
              <a:tblPr firstRow="1" bandRow="1">
                <a:tableStyleId>{5940675A-B579-460E-94D1-54222C63F5DA}</a:tableStyleId>
              </a:tblPr>
              <a:tblGrid>
                <a:gridCol w="3420000">
                  <a:extLst>
                    <a:ext uri="{9D8B030D-6E8A-4147-A177-3AD203B41FA5}">
                      <a16:colId xmlns:a16="http://schemas.microsoft.com/office/drawing/2014/main" val="1828558775"/>
                    </a:ext>
                  </a:extLst>
                </a:gridCol>
                <a:gridCol w="3420000">
                  <a:extLst>
                    <a:ext uri="{9D8B030D-6E8A-4147-A177-3AD203B41FA5}">
                      <a16:colId xmlns:a16="http://schemas.microsoft.com/office/drawing/2014/main" val="2205656226"/>
                    </a:ext>
                  </a:extLst>
                </a:gridCol>
              </a:tblGrid>
              <a:tr h="683963">
                <a:tc gridSpan="2">
                  <a:txBody>
                    <a:bodyPr/>
                    <a:lstStyle/>
                    <a:p>
                      <a:pPr algn="ctr"/>
                      <a:r>
                        <a:rPr lang="en-GB" sz="1800" b="1" dirty="0">
                          <a:latin typeface="Century Gothic" panose="020B0502020202020204" pitchFamily="34" charset="0"/>
                        </a:rPr>
                        <a:t>16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602998372"/>
                  </a:ext>
                </a:extLst>
              </a:tr>
              <a:tr h="684037">
                <a:tc>
                  <a:txBody>
                    <a:bodyPr/>
                    <a:lstStyle/>
                    <a:p>
                      <a:endParaRPr lang="en-GB" sz="1200" b="1" dirty="0">
                        <a:latin typeface="Century Gothic" panose="020B0502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7759107"/>
                  </a:ext>
                </a:extLst>
              </a:tr>
            </a:tbl>
          </a:graphicData>
        </a:graphic>
      </p:graphicFrame>
      <p:sp>
        <p:nvSpPr>
          <p:cNvPr id="24" name="Rectangle 23">
            <a:extLst>
              <a:ext uri="{FF2B5EF4-FFF2-40B4-BE49-F238E27FC236}">
                <a16:creationId xmlns:a16="http://schemas.microsoft.com/office/drawing/2014/main" id="{7D2246F6-3399-49B8-8A7C-AA4CD44BD12F}"/>
              </a:ext>
            </a:extLst>
          </p:cNvPr>
          <p:cNvSpPr/>
          <p:nvPr/>
        </p:nvSpPr>
        <p:spPr>
          <a:xfrm>
            <a:off x="3662900" y="5067632"/>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A2C51CDE-B241-486F-84F4-43BE946028FE}"/>
              </a:ext>
            </a:extLst>
          </p:cNvPr>
          <p:cNvSpPr>
            <a:spLocks noChangeAspect="1"/>
          </p:cNvSpPr>
          <p:nvPr/>
        </p:nvSpPr>
        <p:spPr>
          <a:xfrm>
            <a:off x="1830386" y="165371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CE13F6B-379C-4B8A-81BA-F687AC27C3AD}"/>
              </a:ext>
            </a:extLst>
          </p:cNvPr>
          <p:cNvSpPr>
            <a:spLocks noChangeAspect="1"/>
          </p:cNvSpPr>
          <p:nvPr/>
        </p:nvSpPr>
        <p:spPr>
          <a:xfrm>
            <a:off x="2233636" y="172991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AF01579-3E64-4B67-B4C7-FF644C9FCF99}"/>
              </a:ext>
            </a:extLst>
          </p:cNvPr>
          <p:cNvSpPr>
            <a:spLocks noChangeAspect="1"/>
          </p:cNvSpPr>
          <p:nvPr/>
        </p:nvSpPr>
        <p:spPr>
          <a:xfrm>
            <a:off x="2636886" y="16346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B593A1-B190-4AF3-9AE8-814E610EE3A0}"/>
              </a:ext>
            </a:extLst>
          </p:cNvPr>
          <p:cNvSpPr>
            <a:spLocks noChangeAspect="1"/>
          </p:cNvSpPr>
          <p:nvPr/>
        </p:nvSpPr>
        <p:spPr>
          <a:xfrm>
            <a:off x="3040136" y="1739443"/>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B94A1CE-B7B3-4AC2-9834-E39C656DE2D5}"/>
              </a:ext>
            </a:extLst>
          </p:cNvPr>
          <p:cNvSpPr>
            <a:spLocks noChangeAspect="1"/>
          </p:cNvSpPr>
          <p:nvPr/>
        </p:nvSpPr>
        <p:spPr>
          <a:xfrm>
            <a:off x="3443386" y="1644193"/>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AD3E987-DADB-43BD-8BE6-1C6AB706E822}"/>
              </a:ext>
            </a:extLst>
          </p:cNvPr>
          <p:cNvSpPr>
            <a:spLocks noChangeAspect="1"/>
          </p:cNvSpPr>
          <p:nvPr/>
        </p:nvSpPr>
        <p:spPr>
          <a:xfrm>
            <a:off x="3846636" y="17108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CC46550-22B5-46A6-9632-C5A36117D80C}"/>
              </a:ext>
            </a:extLst>
          </p:cNvPr>
          <p:cNvSpPr>
            <a:spLocks noChangeAspect="1"/>
          </p:cNvSpPr>
          <p:nvPr/>
        </p:nvSpPr>
        <p:spPr>
          <a:xfrm>
            <a:off x="4249886" y="15965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1A0EA7C-DAF8-4C6B-946A-290A0EFCAF44}"/>
              </a:ext>
            </a:extLst>
          </p:cNvPr>
          <p:cNvSpPr>
            <a:spLocks noChangeAspect="1"/>
          </p:cNvSpPr>
          <p:nvPr/>
        </p:nvSpPr>
        <p:spPr>
          <a:xfrm>
            <a:off x="4653136" y="17108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90666B8-1EBA-4E40-AD5F-4AD88066AC6B}"/>
              </a:ext>
            </a:extLst>
          </p:cNvPr>
          <p:cNvSpPr>
            <a:spLocks noChangeAspect="1"/>
          </p:cNvSpPr>
          <p:nvPr/>
        </p:nvSpPr>
        <p:spPr>
          <a:xfrm>
            <a:off x="5056386" y="1587043"/>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FEDA253-6127-42E8-A6CF-544AFB02771D}"/>
              </a:ext>
            </a:extLst>
          </p:cNvPr>
          <p:cNvSpPr>
            <a:spLocks noChangeAspect="1"/>
          </p:cNvSpPr>
          <p:nvPr/>
        </p:nvSpPr>
        <p:spPr>
          <a:xfrm>
            <a:off x="5459636" y="17108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3B51C64-0BF3-48FE-9840-99E343D290B4}"/>
              </a:ext>
            </a:extLst>
          </p:cNvPr>
          <p:cNvSpPr>
            <a:spLocks noChangeAspect="1"/>
          </p:cNvSpPr>
          <p:nvPr/>
        </p:nvSpPr>
        <p:spPr>
          <a:xfrm>
            <a:off x="5862886" y="1644193"/>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25EE1FD-D101-408D-BEA2-DF10B523D7B2}"/>
              </a:ext>
            </a:extLst>
          </p:cNvPr>
          <p:cNvSpPr>
            <a:spLocks noChangeAspect="1"/>
          </p:cNvSpPr>
          <p:nvPr/>
        </p:nvSpPr>
        <p:spPr>
          <a:xfrm>
            <a:off x="6266136" y="17108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2A6BF4-1899-4DCB-9622-1FCB1206FAE8}"/>
              </a:ext>
            </a:extLst>
          </p:cNvPr>
          <p:cNvSpPr/>
          <p:nvPr/>
        </p:nvSpPr>
        <p:spPr>
          <a:xfrm>
            <a:off x="6399386" y="5053504"/>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B69DB9A-C885-48D4-A6FD-285BAAEB278A}"/>
              </a:ext>
            </a:extLst>
          </p:cNvPr>
          <p:cNvSpPr/>
          <p:nvPr/>
        </p:nvSpPr>
        <p:spPr>
          <a:xfrm>
            <a:off x="5314959" y="5053504"/>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89F44C1D-705D-4D24-8D58-B313D6ED8EBE}"/>
              </a:ext>
            </a:extLst>
          </p:cNvPr>
          <p:cNvSpPr>
            <a:spLocks noChangeAspect="1"/>
          </p:cNvSpPr>
          <p:nvPr/>
        </p:nvSpPr>
        <p:spPr>
          <a:xfrm>
            <a:off x="7072639" y="1744669"/>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3A993DA2-0A8E-4AEB-A3B8-B7533B4AECC6}"/>
              </a:ext>
            </a:extLst>
          </p:cNvPr>
          <p:cNvSpPr>
            <a:spLocks noChangeAspect="1"/>
          </p:cNvSpPr>
          <p:nvPr/>
        </p:nvSpPr>
        <p:spPr>
          <a:xfrm>
            <a:off x="6669386" y="1610696"/>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1DCA5DA6-561E-45C2-844A-D2C42794B640}"/>
              </a:ext>
            </a:extLst>
          </p:cNvPr>
          <p:cNvSpPr>
            <a:spLocks noChangeAspect="1"/>
          </p:cNvSpPr>
          <p:nvPr/>
        </p:nvSpPr>
        <p:spPr>
          <a:xfrm>
            <a:off x="1342416" y="156686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D8B9A01-D918-434D-9002-883095E71BDF}"/>
              </a:ext>
            </a:extLst>
          </p:cNvPr>
          <p:cNvSpPr>
            <a:spLocks noChangeAspect="1"/>
          </p:cNvSpPr>
          <p:nvPr/>
        </p:nvSpPr>
        <p:spPr>
          <a:xfrm>
            <a:off x="7332714" y="1466696"/>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5467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counters to complete the bar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The whole is           . Half of            is            .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23" name="Table 4">
            <a:extLst>
              <a:ext uri="{FF2B5EF4-FFF2-40B4-BE49-F238E27FC236}">
                <a16:creationId xmlns:a16="http://schemas.microsoft.com/office/drawing/2014/main" id="{340329D4-9362-40DD-A735-913F483691BF}"/>
              </a:ext>
            </a:extLst>
          </p:cNvPr>
          <p:cNvGraphicFramePr>
            <a:graphicFrameLocks noGrp="1"/>
          </p:cNvGraphicFramePr>
          <p:nvPr/>
        </p:nvGraphicFramePr>
        <p:xfrm>
          <a:off x="1152000" y="2618323"/>
          <a:ext cx="6840000" cy="1368000"/>
        </p:xfrm>
        <a:graphic>
          <a:graphicData uri="http://schemas.openxmlformats.org/drawingml/2006/table">
            <a:tbl>
              <a:tblPr firstRow="1" bandRow="1">
                <a:tableStyleId>{5940675A-B579-460E-94D1-54222C63F5DA}</a:tableStyleId>
              </a:tblPr>
              <a:tblGrid>
                <a:gridCol w="3420000">
                  <a:extLst>
                    <a:ext uri="{9D8B030D-6E8A-4147-A177-3AD203B41FA5}">
                      <a16:colId xmlns:a16="http://schemas.microsoft.com/office/drawing/2014/main" val="1828558775"/>
                    </a:ext>
                  </a:extLst>
                </a:gridCol>
                <a:gridCol w="3420000">
                  <a:extLst>
                    <a:ext uri="{9D8B030D-6E8A-4147-A177-3AD203B41FA5}">
                      <a16:colId xmlns:a16="http://schemas.microsoft.com/office/drawing/2014/main" val="2205656226"/>
                    </a:ext>
                  </a:extLst>
                </a:gridCol>
              </a:tblGrid>
              <a:tr h="683963">
                <a:tc gridSpan="2">
                  <a:txBody>
                    <a:bodyPr/>
                    <a:lstStyle/>
                    <a:p>
                      <a:pPr algn="ctr"/>
                      <a:r>
                        <a:rPr lang="en-GB" sz="1800" b="1" dirty="0">
                          <a:latin typeface="Century Gothic" panose="020B0502020202020204" pitchFamily="34" charset="0"/>
                        </a:rPr>
                        <a:t>16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602998372"/>
                  </a:ext>
                </a:extLst>
              </a:tr>
              <a:tr h="684037">
                <a:tc>
                  <a:txBody>
                    <a:bodyPr/>
                    <a:lstStyle/>
                    <a:p>
                      <a:endParaRPr lang="en-GB" sz="1200" b="1" dirty="0">
                        <a:latin typeface="Century Gothic" panose="020B0502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200" b="1" dirty="0">
                        <a:latin typeface="Century Gothic" panose="020B0502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7759107"/>
                  </a:ext>
                </a:extLst>
              </a:tr>
            </a:tbl>
          </a:graphicData>
        </a:graphic>
      </p:graphicFrame>
      <p:sp>
        <p:nvSpPr>
          <p:cNvPr id="24" name="Rectangle 23">
            <a:extLst>
              <a:ext uri="{FF2B5EF4-FFF2-40B4-BE49-F238E27FC236}">
                <a16:creationId xmlns:a16="http://schemas.microsoft.com/office/drawing/2014/main" id="{7D2246F6-3399-49B8-8A7C-AA4CD44BD12F}"/>
              </a:ext>
            </a:extLst>
          </p:cNvPr>
          <p:cNvSpPr/>
          <p:nvPr/>
        </p:nvSpPr>
        <p:spPr>
          <a:xfrm>
            <a:off x="3662900" y="5067632"/>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16</a:t>
            </a:r>
          </a:p>
        </p:txBody>
      </p:sp>
      <p:sp>
        <p:nvSpPr>
          <p:cNvPr id="25" name="Oval 24">
            <a:extLst>
              <a:ext uri="{FF2B5EF4-FFF2-40B4-BE49-F238E27FC236}">
                <a16:creationId xmlns:a16="http://schemas.microsoft.com/office/drawing/2014/main" id="{A2C51CDE-B241-486F-84F4-43BE946028FE}"/>
              </a:ext>
            </a:extLst>
          </p:cNvPr>
          <p:cNvSpPr>
            <a:spLocks noChangeAspect="1"/>
          </p:cNvSpPr>
          <p:nvPr/>
        </p:nvSpPr>
        <p:spPr>
          <a:xfrm>
            <a:off x="1747121" y="351585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CE13F6B-379C-4B8A-81BA-F687AC27C3AD}"/>
              </a:ext>
            </a:extLst>
          </p:cNvPr>
          <p:cNvSpPr>
            <a:spLocks noChangeAspect="1"/>
          </p:cNvSpPr>
          <p:nvPr/>
        </p:nvSpPr>
        <p:spPr>
          <a:xfrm>
            <a:off x="2150371" y="359205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CAF01579-3E64-4B67-B4C7-FF644C9FCF99}"/>
              </a:ext>
            </a:extLst>
          </p:cNvPr>
          <p:cNvSpPr>
            <a:spLocks noChangeAspect="1"/>
          </p:cNvSpPr>
          <p:nvPr/>
        </p:nvSpPr>
        <p:spPr>
          <a:xfrm>
            <a:off x="2553621" y="349680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B593A1-B190-4AF3-9AE8-814E610EE3A0}"/>
              </a:ext>
            </a:extLst>
          </p:cNvPr>
          <p:cNvSpPr>
            <a:spLocks noChangeAspect="1"/>
          </p:cNvSpPr>
          <p:nvPr/>
        </p:nvSpPr>
        <p:spPr>
          <a:xfrm>
            <a:off x="2956871" y="3601575"/>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B94A1CE-B7B3-4AC2-9834-E39C656DE2D5}"/>
              </a:ext>
            </a:extLst>
          </p:cNvPr>
          <p:cNvSpPr>
            <a:spLocks noChangeAspect="1"/>
          </p:cNvSpPr>
          <p:nvPr/>
        </p:nvSpPr>
        <p:spPr>
          <a:xfrm>
            <a:off x="3360121" y="3506325"/>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AD3E987-DADB-43BD-8BE6-1C6AB706E822}"/>
              </a:ext>
            </a:extLst>
          </p:cNvPr>
          <p:cNvSpPr>
            <a:spLocks noChangeAspect="1"/>
          </p:cNvSpPr>
          <p:nvPr/>
        </p:nvSpPr>
        <p:spPr>
          <a:xfrm>
            <a:off x="3763371" y="357300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CC46550-22B5-46A6-9632-C5A36117D80C}"/>
              </a:ext>
            </a:extLst>
          </p:cNvPr>
          <p:cNvSpPr>
            <a:spLocks noChangeAspect="1"/>
          </p:cNvSpPr>
          <p:nvPr/>
        </p:nvSpPr>
        <p:spPr>
          <a:xfrm>
            <a:off x="4166621" y="345870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1A0EA7C-DAF8-4C6B-946A-290A0EFCAF44}"/>
              </a:ext>
            </a:extLst>
          </p:cNvPr>
          <p:cNvSpPr>
            <a:spLocks noChangeAspect="1"/>
          </p:cNvSpPr>
          <p:nvPr/>
        </p:nvSpPr>
        <p:spPr>
          <a:xfrm>
            <a:off x="4691037" y="351585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90666B8-1EBA-4E40-AD5F-4AD88066AC6B}"/>
              </a:ext>
            </a:extLst>
          </p:cNvPr>
          <p:cNvSpPr>
            <a:spLocks noChangeAspect="1"/>
          </p:cNvSpPr>
          <p:nvPr/>
        </p:nvSpPr>
        <p:spPr>
          <a:xfrm>
            <a:off x="5094287" y="3392025"/>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FEDA253-6127-42E8-A6CF-544AFB02771D}"/>
              </a:ext>
            </a:extLst>
          </p:cNvPr>
          <p:cNvSpPr>
            <a:spLocks noChangeAspect="1"/>
          </p:cNvSpPr>
          <p:nvPr/>
        </p:nvSpPr>
        <p:spPr>
          <a:xfrm>
            <a:off x="5497537" y="351585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3B51C64-0BF3-48FE-9840-99E343D290B4}"/>
              </a:ext>
            </a:extLst>
          </p:cNvPr>
          <p:cNvSpPr>
            <a:spLocks noChangeAspect="1"/>
          </p:cNvSpPr>
          <p:nvPr/>
        </p:nvSpPr>
        <p:spPr>
          <a:xfrm>
            <a:off x="5900787" y="3449175"/>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B25EE1FD-D101-408D-BEA2-DF10B523D7B2}"/>
              </a:ext>
            </a:extLst>
          </p:cNvPr>
          <p:cNvSpPr>
            <a:spLocks noChangeAspect="1"/>
          </p:cNvSpPr>
          <p:nvPr/>
        </p:nvSpPr>
        <p:spPr>
          <a:xfrm>
            <a:off x="6304037" y="351585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72A6BF4-1899-4DCB-9622-1FCB1206FAE8}"/>
              </a:ext>
            </a:extLst>
          </p:cNvPr>
          <p:cNvSpPr/>
          <p:nvPr/>
        </p:nvSpPr>
        <p:spPr>
          <a:xfrm>
            <a:off x="6399386" y="5053504"/>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8</a:t>
            </a:r>
          </a:p>
        </p:txBody>
      </p:sp>
      <p:sp>
        <p:nvSpPr>
          <p:cNvPr id="38" name="Rectangle 37">
            <a:extLst>
              <a:ext uri="{FF2B5EF4-FFF2-40B4-BE49-F238E27FC236}">
                <a16:creationId xmlns:a16="http://schemas.microsoft.com/office/drawing/2014/main" id="{2B69DB9A-C885-48D4-A6FD-285BAAEB278A}"/>
              </a:ext>
            </a:extLst>
          </p:cNvPr>
          <p:cNvSpPr/>
          <p:nvPr/>
        </p:nvSpPr>
        <p:spPr>
          <a:xfrm>
            <a:off x="5314959" y="5053504"/>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16</a:t>
            </a:r>
          </a:p>
        </p:txBody>
      </p:sp>
      <p:sp>
        <p:nvSpPr>
          <p:cNvPr id="39" name="Oval 38">
            <a:extLst>
              <a:ext uri="{FF2B5EF4-FFF2-40B4-BE49-F238E27FC236}">
                <a16:creationId xmlns:a16="http://schemas.microsoft.com/office/drawing/2014/main" id="{89F44C1D-705D-4D24-8D58-B313D6ED8EBE}"/>
              </a:ext>
            </a:extLst>
          </p:cNvPr>
          <p:cNvSpPr>
            <a:spLocks noChangeAspect="1"/>
          </p:cNvSpPr>
          <p:nvPr/>
        </p:nvSpPr>
        <p:spPr>
          <a:xfrm>
            <a:off x="7110540" y="3549651"/>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3A993DA2-0A8E-4AEB-A3B8-B7533B4AECC6}"/>
              </a:ext>
            </a:extLst>
          </p:cNvPr>
          <p:cNvSpPr>
            <a:spLocks noChangeAspect="1"/>
          </p:cNvSpPr>
          <p:nvPr/>
        </p:nvSpPr>
        <p:spPr>
          <a:xfrm>
            <a:off x="6707287" y="3415678"/>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1DCA5DA6-561E-45C2-844A-D2C42794B640}"/>
              </a:ext>
            </a:extLst>
          </p:cNvPr>
          <p:cNvSpPr>
            <a:spLocks noChangeAspect="1"/>
          </p:cNvSpPr>
          <p:nvPr/>
        </p:nvSpPr>
        <p:spPr>
          <a:xfrm>
            <a:off x="1259151" y="342900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4D8B9A01-D918-434D-9002-883095E71BDF}"/>
              </a:ext>
            </a:extLst>
          </p:cNvPr>
          <p:cNvSpPr>
            <a:spLocks noChangeAspect="1"/>
          </p:cNvSpPr>
          <p:nvPr/>
        </p:nvSpPr>
        <p:spPr>
          <a:xfrm>
            <a:off x="7529016" y="3433960"/>
            <a:ext cx="286344" cy="288000"/>
          </a:xfrm>
          <a:prstGeom prst="ellips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187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of           is          .</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4500C1CE-F932-4018-B674-948DDB6C17AB}"/>
              </a:ext>
            </a:extLst>
          </p:cNvPr>
          <p:cNvGrpSpPr/>
          <p:nvPr/>
        </p:nvGrpSpPr>
        <p:grpSpPr>
          <a:xfrm>
            <a:off x="2799712" y="1338777"/>
            <a:ext cx="3544576" cy="3658639"/>
            <a:chOff x="312510" y="5525795"/>
            <a:chExt cx="1242353" cy="1165754"/>
          </a:xfrm>
        </p:grpSpPr>
        <p:sp>
          <p:nvSpPr>
            <p:cNvPr id="9" name="Oval 8">
              <a:extLst>
                <a:ext uri="{FF2B5EF4-FFF2-40B4-BE49-F238E27FC236}">
                  <a16:creationId xmlns:a16="http://schemas.microsoft.com/office/drawing/2014/main" id="{08C6EEEB-7D31-4388-8C10-0EFBA66A26AF}"/>
                </a:ext>
              </a:extLst>
            </p:cNvPr>
            <p:cNvSpPr/>
            <p:nvPr/>
          </p:nvSpPr>
          <p:spPr>
            <a:xfrm>
              <a:off x="689413" y="5525795"/>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67140DBB-7941-40D9-8573-D89A19D455AC}"/>
                </a:ext>
              </a:extLst>
            </p:cNvPr>
            <p:cNvCxnSpPr>
              <a:cxnSpLocks/>
            </p:cNvCxnSpPr>
            <p:nvPr/>
          </p:nvCxnSpPr>
          <p:spPr>
            <a:xfrm flipH="1">
              <a:off x="538438" y="5910617"/>
              <a:ext cx="222258" cy="340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539EE7-FBA8-4A33-B4E8-6F83FF44C2AF}"/>
                </a:ext>
              </a:extLst>
            </p:cNvPr>
            <p:cNvCxnSpPr>
              <a:cxnSpLocks/>
            </p:cNvCxnSpPr>
            <p:nvPr/>
          </p:nvCxnSpPr>
          <p:spPr>
            <a:xfrm>
              <a:off x="1101306" y="5905513"/>
              <a:ext cx="192402" cy="333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B9DD973-4C46-4494-9494-DDB812A6A5B5}"/>
                </a:ext>
              </a:extLst>
            </p:cNvPr>
            <p:cNvSpPr/>
            <p:nvPr/>
          </p:nvSpPr>
          <p:spPr>
            <a:xfrm>
              <a:off x="312510" y="6242301"/>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sp>
          <p:nvSpPr>
            <p:cNvPr id="13" name="Oval 12">
              <a:extLst>
                <a:ext uri="{FF2B5EF4-FFF2-40B4-BE49-F238E27FC236}">
                  <a16:creationId xmlns:a16="http://schemas.microsoft.com/office/drawing/2014/main" id="{E2E66E8B-E87B-40CA-AA1E-F466616B9931}"/>
                </a:ext>
              </a:extLst>
            </p:cNvPr>
            <p:cNvSpPr/>
            <p:nvPr/>
          </p:nvSpPr>
          <p:spPr>
            <a:xfrm>
              <a:off x="1068113" y="6232366"/>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rgbClr val="FF0000"/>
                </a:solidFill>
                <a:latin typeface="Century Gothic" panose="020B0502020202020204" pitchFamily="34" charset="0"/>
              </a:endParaRPr>
            </a:p>
          </p:txBody>
        </p:sp>
      </p:grpSp>
      <p:pic>
        <p:nvPicPr>
          <p:cNvPr id="4" name="Picture 3">
            <a:extLst>
              <a:ext uri="{FF2B5EF4-FFF2-40B4-BE49-F238E27FC236}">
                <a16:creationId xmlns:a16="http://schemas.microsoft.com/office/drawing/2014/main" id="{9863412C-1286-41B5-B6AD-8E896DF8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165" y="1707743"/>
            <a:ext cx="85315" cy="682520"/>
          </a:xfrm>
          <a:prstGeom prst="rect">
            <a:avLst/>
          </a:prstGeom>
        </p:spPr>
      </p:pic>
      <p:pic>
        <p:nvPicPr>
          <p:cNvPr id="22" name="Picture 21">
            <a:extLst>
              <a:ext uri="{FF2B5EF4-FFF2-40B4-BE49-F238E27FC236}">
                <a16:creationId xmlns:a16="http://schemas.microsoft.com/office/drawing/2014/main" id="{380175A5-9502-413F-9427-00F50679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523" y="1822043"/>
            <a:ext cx="85315" cy="682520"/>
          </a:xfrm>
          <a:prstGeom prst="rect">
            <a:avLst/>
          </a:prstGeom>
        </p:spPr>
      </p:pic>
      <p:pic>
        <p:nvPicPr>
          <p:cNvPr id="23" name="Picture 22">
            <a:extLst>
              <a:ext uri="{FF2B5EF4-FFF2-40B4-BE49-F238E27FC236}">
                <a16:creationId xmlns:a16="http://schemas.microsoft.com/office/drawing/2014/main" id="{C007C9FB-E20B-4455-9DAE-882B3F2B2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881" y="1612493"/>
            <a:ext cx="85315" cy="682520"/>
          </a:xfrm>
          <a:prstGeom prst="rect">
            <a:avLst/>
          </a:prstGeom>
        </p:spPr>
      </p:pic>
      <p:pic>
        <p:nvPicPr>
          <p:cNvPr id="24" name="Picture 23">
            <a:extLst>
              <a:ext uri="{FF2B5EF4-FFF2-40B4-BE49-F238E27FC236}">
                <a16:creationId xmlns:a16="http://schemas.microsoft.com/office/drawing/2014/main" id="{5B36C279-F1E2-4AB6-BF62-66E0C0C89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239" y="1707743"/>
            <a:ext cx="85315" cy="682520"/>
          </a:xfrm>
          <a:prstGeom prst="rect">
            <a:avLst/>
          </a:prstGeom>
        </p:spPr>
      </p:pic>
      <p:pic>
        <p:nvPicPr>
          <p:cNvPr id="25" name="Picture 24">
            <a:extLst>
              <a:ext uri="{FF2B5EF4-FFF2-40B4-BE49-F238E27FC236}">
                <a16:creationId xmlns:a16="http://schemas.microsoft.com/office/drawing/2014/main" id="{1F2F4DB7-D575-490D-9D80-10EF5C45F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597" y="1802993"/>
            <a:ext cx="85315" cy="682520"/>
          </a:xfrm>
          <a:prstGeom prst="rect">
            <a:avLst/>
          </a:prstGeom>
        </p:spPr>
      </p:pic>
      <p:pic>
        <p:nvPicPr>
          <p:cNvPr id="26" name="Picture 25">
            <a:extLst>
              <a:ext uri="{FF2B5EF4-FFF2-40B4-BE49-F238E27FC236}">
                <a16:creationId xmlns:a16="http://schemas.microsoft.com/office/drawing/2014/main" id="{33CC48B2-F860-4EE2-9D59-4378B3A42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955" y="1707743"/>
            <a:ext cx="85315" cy="682520"/>
          </a:xfrm>
          <a:prstGeom prst="rect">
            <a:avLst/>
          </a:prstGeom>
        </p:spPr>
      </p:pic>
      <p:pic>
        <p:nvPicPr>
          <p:cNvPr id="27" name="Picture 26">
            <a:extLst>
              <a:ext uri="{FF2B5EF4-FFF2-40B4-BE49-F238E27FC236}">
                <a16:creationId xmlns:a16="http://schemas.microsoft.com/office/drawing/2014/main" id="{392053A0-AADE-4214-8602-77D65F889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313" y="1593443"/>
            <a:ext cx="85315" cy="682520"/>
          </a:xfrm>
          <a:prstGeom prst="rect">
            <a:avLst/>
          </a:prstGeom>
        </p:spPr>
      </p:pic>
      <p:pic>
        <p:nvPicPr>
          <p:cNvPr id="28" name="Picture 27">
            <a:extLst>
              <a:ext uri="{FF2B5EF4-FFF2-40B4-BE49-F238E27FC236}">
                <a16:creationId xmlns:a16="http://schemas.microsoft.com/office/drawing/2014/main" id="{3FAC2A99-CBC0-482E-93CB-BBC5A56C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671" y="1707743"/>
            <a:ext cx="85315" cy="682520"/>
          </a:xfrm>
          <a:prstGeom prst="rect">
            <a:avLst/>
          </a:prstGeom>
        </p:spPr>
      </p:pic>
      <p:graphicFrame>
        <p:nvGraphicFramePr>
          <p:cNvPr id="29" name="Table 28">
            <a:extLst>
              <a:ext uri="{FF2B5EF4-FFF2-40B4-BE49-F238E27FC236}">
                <a16:creationId xmlns:a16="http://schemas.microsoft.com/office/drawing/2014/main" id="{615CEE3F-60E1-4E79-828B-53EC18292352}"/>
              </a:ext>
            </a:extLst>
          </p:cNvPr>
          <p:cNvGraphicFramePr>
            <a:graphicFrameLocks noGrp="1"/>
          </p:cNvGraphicFramePr>
          <p:nvPr>
            <p:extLst>
              <p:ext uri="{D42A27DB-BD31-4B8C-83A1-F6EECF244321}">
                <p14:modId xmlns:p14="http://schemas.microsoft.com/office/powerpoint/2010/main" val="2629752934"/>
              </p:ext>
            </p:extLst>
          </p:nvPr>
        </p:nvGraphicFramePr>
        <p:xfrm>
          <a:off x="3501461" y="5352911"/>
          <a:ext cx="208280" cy="60960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75358351"/>
                    </a:ext>
                  </a:extLst>
                </a:gridCol>
              </a:tblGrid>
              <a:tr h="216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216000">
                <a:tc>
                  <a:txBody>
                    <a:bodyPr/>
                    <a:lstStyle/>
                    <a:p>
                      <a:pPr algn="ctr"/>
                      <a:r>
                        <a:rPr lang="en-GB" sz="20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
        <p:nvSpPr>
          <p:cNvPr id="30" name="Rectangle 29">
            <a:extLst>
              <a:ext uri="{FF2B5EF4-FFF2-40B4-BE49-F238E27FC236}">
                <a16:creationId xmlns:a16="http://schemas.microsoft.com/office/drawing/2014/main" id="{7CD523D7-ABD1-4603-A479-17A8AA9E43F7}"/>
              </a:ext>
            </a:extLst>
          </p:cNvPr>
          <p:cNvSpPr/>
          <p:nvPr/>
        </p:nvSpPr>
        <p:spPr>
          <a:xfrm>
            <a:off x="5089143" y="5365383"/>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52FA3E7-DF49-474A-A082-D6427563559F}"/>
              </a:ext>
            </a:extLst>
          </p:cNvPr>
          <p:cNvSpPr/>
          <p:nvPr/>
        </p:nvSpPr>
        <p:spPr>
          <a:xfrm>
            <a:off x="4138066" y="5365383"/>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88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part-whole model.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of           is          .</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pSp>
        <p:nvGrpSpPr>
          <p:cNvPr id="6" name="Group 5">
            <a:extLst>
              <a:ext uri="{FF2B5EF4-FFF2-40B4-BE49-F238E27FC236}">
                <a16:creationId xmlns:a16="http://schemas.microsoft.com/office/drawing/2014/main" id="{4500C1CE-F932-4018-B674-948DDB6C17AB}"/>
              </a:ext>
            </a:extLst>
          </p:cNvPr>
          <p:cNvGrpSpPr/>
          <p:nvPr/>
        </p:nvGrpSpPr>
        <p:grpSpPr>
          <a:xfrm>
            <a:off x="2799712" y="1338777"/>
            <a:ext cx="3544576" cy="3658639"/>
            <a:chOff x="312510" y="5525795"/>
            <a:chExt cx="1242353" cy="1165754"/>
          </a:xfrm>
        </p:grpSpPr>
        <p:sp>
          <p:nvSpPr>
            <p:cNvPr id="9" name="Oval 8">
              <a:extLst>
                <a:ext uri="{FF2B5EF4-FFF2-40B4-BE49-F238E27FC236}">
                  <a16:creationId xmlns:a16="http://schemas.microsoft.com/office/drawing/2014/main" id="{08C6EEEB-7D31-4388-8C10-0EFBA66A26AF}"/>
                </a:ext>
              </a:extLst>
            </p:cNvPr>
            <p:cNvSpPr/>
            <p:nvPr/>
          </p:nvSpPr>
          <p:spPr>
            <a:xfrm>
              <a:off x="689413" y="5525795"/>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67140DBB-7941-40D9-8573-D89A19D455AC}"/>
                </a:ext>
              </a:extLst>
            </p:cNvPr>
            <p:cNvCxnSpPr>
              <a:cxnSpLocks/>
            </p:cNvCxnSpPr>
            <p:nvPr/>
          </p:nvCxnSpPr>
          <p:spPr>
            <a:xfrm flipH="1">
              <a:off x="538438" y="5910617"/>
              <a:ext cx="222258" cy="3403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539EE7-FBA8-4A33-B4E8-6F83FF44C2AF}"/>
                </a:ext>
              </a:extLst>
            </p:cNvPr>
            <p:cNvCxnSpPr>
              <a:cxnSpLocks/>
            </p:cNvCxnSpPr>
            <p:nvPr/>
          </p:nvCxnSpPr>
          <p:spPr>
            <a:xfrm>
              <a:off x="1101306" y="5905513"/>
              <a:ext cx="192402" cy="333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B9DD973-4C46-4494-9494-DDB812A6A5B5}"/>
                </a:ext>
              </a:extLst>
            </p:cNvPr>
            <p:cNvSpPr/>
            <p:nvPr/>
          </p:nvSpPr>
          <p:spPr>
            <a:xfrm>
              <a:off x="312510" y="6242301"/>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rgbClr val="FF0000"/>
                </a:solidFill>
                <a:latin typeface="Century Gothic" panose="020B0502020202020204" pitchFamily="34" charset="0"/>
              </a:endParaRPr>
            </a:p>
          </p:txBody>
        </p:sp>
        <p:sp>
          <p:nvSpPr>
            <p:cNvPr id="13" name="Oval 12">
              <a:extLst>
                <a:ext uri="{FF2B5EF4-FFF2-40B4-BE49-F238E27FC236}">
                  <a16:creationId xmlns:a16="http://schemas.microsoft.com/office/drawing/2014/main" id="{E2E66E8B-E87B-40CA-AA1E-F466616B9931}"/>
                </a:ext>
              </a:extLst>
            </p:cNvPr>
            <p:cNvSpPr/>
            <p:nvPr/>
          </p:nvSpPr>
          <p:spPr>
            <a:xfrm>
              <a:off x="1068113" y="6232366"/>
              <a:ext cx="486750" cy="449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solidFill>
                  <a:srgbClr val="FF0000"/>
                </a:solidFill>
                <a:latin typeface="Century Gothic" panose="020B0502020202020204" pitchFamily="34" charset="0"/>
              </a:endParaRPr>
            </a:p>
          </p:txBody>
        </p:sp>
      </p:grpSp>
      <p:pic>
        <p:nvPicPr>
          <p:cNvPr id="4" name="Picture 3">
            <a:extLst>
              <a:ext uri="{FF2B5EF4-FFF2-40B4-BE49-F238E27FC236}">
                <a16:creationId xmlns:a16="http://schemas.microsoft.com/office/drawing/2014/main" id="{9863412C-1286-41B5-B6AD-8E896DF8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293" y="3932309"/>
            <a:ext cx="85315" cy="682520"/>
          </a:xfrm>
          <a:prstGeom prst="rect">
            <a:avLst/>
          </a:prstGeom>
        </p:spPr>
      </p:pic>
      <p:pic>
        <p:nvPicPr>
          <p:cNvPr id="22" name="Picture 21">
            <a:extLst>
              <a:ext uri="{FF2B5EF4-FFF2-40B4-BE49-F238E27FC236}">
                <a16:creationId xmlns:a16="http://schemas.microsoft.com/office/drawing/2014/main" id="{380175A5-9502-413F-9427-00F50679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651" y="4046609"/>
            <a:ext cx="85315" cy="682520"/>
          </a:xfrm>
          <a:prstGeom prst="rect">
            <a:avLst/>
          </a:prstGeom>
        </p:spPr>
      </p:pic>
      <p:pic>
        <p:nvPicPr>
          <p:cNvPr id="23" name="Picture 22">
            <a:extLst>
              <a:ext uri="{FF2B5EF4-FFF2-40B4-BE49-F238E27FC236}">
                <a16:creationId xmlns:a16="http://schemas.microsoft.com/office/drawing/2014/main" id="{C007C9FB-E20B-4455-9DAE-882B3F2B2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009" y="3837059"/>
            <a:ext cx="85315" cy="682520"/>
          </a:xfrm>
          <a:prstGeom prst="rect">
            <a:avLst/>
          </a:prstGeom>
        </p:spPr>
      </p:pic>
      <p:pic>
        <p:nvPicPr>
          <p:cNvPr id="24" name="Picture 23">
            <a:extLst>
              <a:ext uri="{FF2B5EF4-FFF2-40B4-BE49-F238E27FC236}">
                <a16:creationId xmlns:a16="http://schemas.microsoft.com/office/drawing/2014/main" id="{5B36C279-F1E2-4AB6-BF62-66E0C0C89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367" y="3932309"/>
            <a:ext cx="85315" cy="682520"/>
          </a:xfrm>
          <a:prstGeom prst="rect">
            <a:avLst/>
          </a:prstGeom>
        </p:spPr>
      </p:pic>
      <p:pic>
        <p:nvPicPr>
          <p:cNvPr id="25" name="Picture 24">
            <a:extLst>
              <a:ext uri="{FF2B5EF4-FFF2-40B4-BE49-F238E27FC236}">
                <a16:creationId xmlns:a16="http://schemas.microsoft.com/office/drawing/2014/main" id="{1F2F4DB7-D575-490D-9D80-10EF5C45F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510" y="4014494"/>
            <a:ext cx="85315" cy="682520"/>
          </a:xfrm>
          <a:prstGeom prst="rect">
            <a:avLst/>
          </a:prstGeom>
        </p:spPr>
      </p:pic>
      <p:pic>
        <p:nvPicPr>
          <p:cNvPr id="26" name="Picture 25">
            <a:extLst>
              <a:ext uri="{FF2B5EF4-FFF2-40B4-BE49-F238E27FC236}">
                <a16:creationId xmlns:a16="http://schemas.microsoft.com/office/drawing/2014/main" id="{33CC48B2-F860-4EE2-9D59-4378B3A42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68" y="3919244"/>
            <a:ext cx="85315" cy="682520"/>
          </a:xfrm>
          <a:prstGeom prst="rect">
            <a:avLst/>
          </a:prstGeom>
        </p:spPr>
      </p:pic>
      <p:pic>
        <p:nvPicPr>
          <p:cNvPr id="27" name="Picture 26">
            <a:extLst>
              <a:ext uri="{FF2B5EF4-FFF2-40B4-BE49-F238E27FC236}">
                <a16:creationId xmlns:a16="http://schemas.microsoft.com/office/drawing/2014/main" id="{392053A0-AADE-4214-8602-77D65F889A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26" y="3804944"/>
            <a:ext cx="85315" cy="682520"/>
          </a:xfrm>
          <a:prstGeom prst="rect">
            <a:avLst/>
          </a:prstGeom>
        </p:spPr>
      </p:pic>
      <p:pic>
        <p:nvPicPr>
          <p:cNvPr id="28" name="Picture 27">
            <a:extLst>
              <a:ext uri="{FF2B5EF4-FFF2-40B4-BE49-F238E27FC236}">
                <a16:creationId xmlns:a16="http://schemas.microsoft.com/office/drawing/2014/main" id="{3FAC2A99-CBC0-482E-93CB-BBC5A56C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584" y="3919244"/>
            <a:ext cx="85315" cy="682520"/>
          </a:xfrm>
          <a:prstGeom prst="rect">
            <a:avLst/>
          </a:prstGeom>
        </p:spPr>
      </p:pic>
      <p:graphicFrame>
        <p:nvGraphicFramePr>
          <p:cNvPr id="29" name="Table 28">
            <a:extLst>
              <a:ext uri="{FF2B5EF4-FFF2-40B4-BE49-F238E27FC236}">
                <a16:creationId xmlns:a16="http://schemas.microsoft.com/office/drawing/2014/main" id="{615CEE3F-60E1-4E79-828B-53EC18292352}"/>
              </a:ext>
            </a:extLst>
          </p:cNvPr>
          <p:cNvGraphicFramePr>
            <a:graphicFrameLocks noGrp="1"/>
          </p:cNvGraphicFramePr>
          <p:nvPr/>
        </p:nvGraphicFramePr>
        <p:xfrm>
          <a:off x="3501461" y="5352911"/>
          <a:ext cx="208280" cy="60960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75358351"/>
                    </a:ext>
                  </a:extLst>
                </a:gridCol>
              </a:tblGrid>
              <a:tr h="216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216000">
                <a:tc>
                  <a:txBody>
                    <a:bodyPr/>
                    <a:lstStyle/>
                    <a:p>
                      <a:pPr algn="ctr"/>
                      <a:r>
                        <a:rPr lang="en-GB" sz="20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
        <p:nvSpPr>
          <p:cNvPr id="30" name="Rectangle 29">
            <a:extLst>
              <a:ext uri="{FF2B5EF4-FFF2-40B4-BE49-F238E27FC236}">
                <a16:creationId xmlns:a16="http://schemas.microsoft.com/office/drawing/2014/main" id="{7CD523D7-ABD1-4603-A479-17A8AA9E43F7}"/>
              </a:ext>
            </a:extLst>
          </p:cNvPr>
          <p:cNvSpPr/>
          <p:nvPr/>
        </p:nvSpPr>
        <p:spPr>
          <a:xfrm>
            <a:off x="5089143" y="5365383"/>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40</a:t>
            </a:r>
          </a:p>
        </p:txBody>
      </p:sp>
      <p:sp>
        <p:nvSpPr>
          <p:cNvPr id="31" name="Rectangle 30">
            <a:extLst>
              <a:ext uri="{FF2B5EF4-FFF2-40B4-BE49-F238E27FC236}">
                <a16:creationId xmlns:a16="http://schemas.microsoft.com/office/drawing/2014/main" id="{A52FA3E7-DF49-474A-A082-D6427563559F}"/>
              </a:ext>
            </a:extLst>
          </p:cNvPr>
          <p:cNvSpPr/>
          <p:nvPr/>
        </p:nvSpPr>
        <p:spPr>
          <a:xfrm>
            <a:off x="4138066" y="5365383"/>
            <a:ext cx="540000"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80</a:t>
            </a:r>
          </a:p>
        </p:txBody>
      </p:sp>
      <p:pic>
        <p:nvPicPr>
          <p:cNvPr id="32" name="Picture 31">
            <a:extLst>
              <a:ext uri="{FF2B5EF4-FFF2-40B4-BE49-F238E27FC236}">
                <a16:creationId xmlns:a16="http://schemas.microsoft.com/office/drawing/2014/main" id="{1AF4B4BF-9549-420F-B5E2-A8F5F915E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165" y="1707743"/>
            <a:ext cx="85315" cy="682520"/>
          </a:xfrm>
          <a:prstGeom prst="rect">
            <a:avLst/>
          </a:prstGeom>
        </p:spPr>
      </p:pic>
      <p:pic>
        <p:nvPicPr>
          <p:cNvPr id="33" name="Picture 32">
            <a:extLst>
              <a:ext uri="{FF2B5EF4-FFF2-40B4-BE49-F238E27FC236}">
                <a16:creationId xmlns:a16="http://schemas.microsoft.com/office/drawing/2014/main" id="{99E38BE6-4B3C-48AB-836B-3BA3BC95C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523" y="1822043"/>
            <a:ext cx="85315" cy="682520"/>
          </a:xfrm>
          <a:prstGeom prst="rect">
            <a:avLst/>
          </a:prstGeom>
        </p:spPr>
      </p:pic>
      <p:pic>
        <p:nvPicPr>
          <p:cNvPr id="34" name="Picture 33">
            <a:extLst>
              <a:ext uri="{FF2B5EF4-FFF2-40B4-BE49-F238E27FC236}">
                <a16:creationId xmlns:a16="http://schemas.microsoft.com/office/drawing/2014/main" id="{1AF91C4F-00B9-4D75-B58B-458BDFDC6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881" y="1612493"/>
            <a:ext cx="85315" cy="682520"/>
          </a:xfrm>
          <a:prstGeom prst="rect">
            <a:avLst/>
          </a:prstGeom>
        </p:spPr>
      </p:pic>
      <p:pic>
        <p:nvPicPr>
          <p:cNvPr id="35" name="Picture 34">
            <a:extLst>
              <a:ext uri="{FF2B5EF4-FFF2-40B4-BE49-F238E27FC236}">
                <a16:creationId xmlns:a16="http://schemas.microsoft.com/office/drawing/2014/main" id="{427D5465-725F-427A-9DEF-11D184D6C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239" y="1707743"/>
            <a:ext cx="85315" cy="682520"/>
          </a:xfrm>
          <a:prstGeom prst="rect">
            <a:avLst/>
          </a:prstGeom>
        </p:spPr>
      </p:pic>
      <p:pic>
        <p:nvPicPr>
          <p:cNvPr id="36" name="Picture 35">
            <a:extLst>
              <a:ext uri="{FF2B5EF4-FFF2-40B4-BE49-F238E27FC236}">
                <a16:creationId xmlns:a16="http://schemas.microsoft.com/office/drawing/2014/main" id="{5A7FD86D-AE35-4549-AE8D-4D2EEB98F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597" y="1802993"/>
            <a:ext cx="85315" cy="682520"/>
          </a:xfrm>
          <a:prstGeom prst="rect">
            <a:avLst/>
          </a:prstGeom>
        </p:spPr>
      </p:pic>
      <p:pic>
        <p:nvPicPr>
          <p:cNvPr id="37" name="Picture 36">
            <a:extLst>
              <a:ext uri="{FF2B5EF4-FFF2-40B4-BE49-F238E27FC236}">
                <a16:creationId xmlns:a16="http://schemas.microsoft.com/office/drawing/2014/main" id="{54D9A974-378E-4707-858D-F68D6B9DE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955" y="1707743"/>
            <a:ext cx="85315" cy="682520"/>
          </a:xfrm>
          <a:prstGeom prst="rect">
            <a:avLst/>
          </a:prstGeom>
        </p:spPr>
      </p:pic>
      <p:pic>
        <p:nvPicPr>
          <p:cNvPr id="38" name="Picture 37">
            <a:extLst>
              <a:ext uri="{FF2B5EF4-FFF2-40B4-BE49-F238E27FC236}">
                <a16:creationId xmlns:a16="http://schemas.microsoft.com/office/drawing/2014/main" id="{EB818ADD-029C-4E74-9DA5-702CC025F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313" y="1593443"/>
            <a:ext cx="85315" cy="682520"/>
          </a:xfrm>
          <a:prstGeom prst="rect">
            <a:avLst/>
          </a:prstGeom>
        </p:spPr>
      </p:pic>
      <p:pic>
        <p:nvPicPr>
          <p:cNvPr id="39" name="Picture 38">
            <a:extLst>
              <a:ext uri="{FF2B5EF4-FFF2-40B4-BE49-F238E27FC236}">
                <a16:creationId xmlns:a16="http://schemas.microsoft.com/office/drawing/2014/main" id="{4B1A8C0C-65C8-4E0E-B16D-BBABFD5EB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7671" y="1707743"/>
            <a:ext cx="85315" cy="682520"/>
          </a:xfrm>
          <a:prstGeom prst="rect">
            <a:avLst/>
          </a:prstGeom>
        </p:spPr>
      </p:pic>
    </p:spTree>
    <p:extLst>
      <p:ext uri="{BB962C8B-B14F-4D97-AF65-F5344CB8AC3E}">
        <p14:creationId xmlns:p14="http://schemas.microsoft.com/office/powerpoint/2010/main" val="49231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D509A781-6DFB-4CF6-8472-5C208E08472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2A2E7CE8-39F0-42A6-8B34-7FA0FFA0CF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Ahmed correct?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why.</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99912399-CCE7-4686-BA98-23786E0DCFA3}"/>
              </a:ext>
            </a:extLst>
          </p:cNvPr>
          <p:cNvSpPr/>
          <p:nvPr/>
        </p:nvSpPr>
        <p:spPr>
          <a:xfrm>
            <a:off x="3769561" y="1432095"/>
            <a:ext cx="3811972" cy="1296072"/>
          </a:xfrm>
          <a:prstGeom prst="wedgeRoundRectCallout">
            <a:avLst>
              <a:gd name="adj1" fmla="val -48616"/>
              <a:gd name="adj2" fmla="val 728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had 12 marbles. I gave half of them to </a:t>
            </a:r>
            <a:r>
              <a:rPr lang="en-GB" sz="2000" b="1" dirty="0" err="1">
                <a:solidFill>
                  <a:schemeClr val="tx1"/>
                </a:solidFill>
                <a:latin typeface="Century Gothic" panose="020B0502020202020204" pitchFamily="34" charset="0"/>
              </a:rPr>
              <a:t>Shadi</a:t>
            </a:r>
            <a:r>
              <a:rPr lang="en-GB" sz="2000" b="1" dirty="0">
                <a:solidFill>
                  <a:schemeClr val="tx1"/>
                </a:solidFill>
                <a:latin typeface="Century Gothic" panose="020B0502020202020204" pitchFamily="34" charset="0"/>
              </a:rPr>
              <a:t>. Now we have 7 marbles each.</a:t>
            </a:r>
          </a:p>
        </p:txBody>
      </p:sp>
      <p:pic>
        <p:nvPicPr>
          <p:cNvPr id="3" name="Picture 2" descr="A picture containing object, ball&#10;&#10;Description automatically generated">
            <a:extLst>
              <a:ext uri="{FF2B5EF4-FFF2-40B4-BE49-F238E27FC236}">
                <a16:creationId xmlns:a16="http://schemas.microsoft.com/office/drawing/2014/main" id="{FF377474-E781-48EE-97BC-B1474BBEAA78}"/>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6670658" y="3271455"/>
            <a:ext cx="1096630" cy="483789"/>
          </a:xfrm>
          <a:prstGeom prst="rect">
            <a:avLst/>
          </a:prstGeom>
        </p:spPr>
      </p:pic>
      <p:pic>
        <p:nvPicPr>
          <p:cNvPr id="13" name="Picture 12" descr="A picture containing object, ball&#10;&#10;Description automatically generated">
            <a:extLst>
              <a:ext uri="{FF2B5EF4-FFF2-40B4-BE49-F238E27FC236}">
                <a16:creationId xmlns:a16="http://schemas.microsoft.com/office/drawing/2014/main" id="{ACE2DFBB-5347-4A86-BF6E-16E157A75B6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5051099" y="3187105"/>
            <a:ext cx="1088242" cy="483789"/>
          </a:xfrm>
          <a:prstGeom prst="rect">
            <a:avLst/>
          </a:prstGeom>
        </p:spPr>
      </p:pic>
      <p:pic>
        <p:nvPicPr>
          <p:cNvPr id="15" name="Picture 14" descr="A picture containing object, ball&#10;&#10;Description automatically generated">
            <a:extLst>
              <a:ext uri="{FF2B5EF4-FFF2-40B4-BE49-F238E27FC236}">
                <a16:creationId xmlns:a16="http://schemas.microsoft.com/office/drawing/2014/main" id="{04889688-7FAD-4572-AD9D-18995F7C29F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t="49381" b="23463"/>
          <a:stretch/>
        </p:blipFill>
        <p:spPr>
          <a:xfrm rot="19024205">
            <a:off x="6620716" y="4192113"/>
            <a:ext cx="1088242" cy="483789"/>
          </a:xfrm>
          <a:prstGeom prst="rect">
            <a:avLst/>
          </a:prstGeom>
        </p:spPr>
      </p:pic>
      <p:pic>
        <p:nvPicPr>
          <p:cNvPr id="16" name="Picture 15" descr="A picture containing object, ball&#10;&#10;Description automatically generated">
            <a:extLst>
              <a:ext uri="{FF2B5EF4-FFF2-40B4-BE49-F238E27FC236}">
                <a16:creationId xmlns:a16="http://schemas.microsoft.com/office/drawing/2014/main" id="{F89C2F83-CB6E-4525-8A79-BADADA32FB9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5505053" y="3887937"/>
            <a:ext cx="1096630" cy="483789"/>
          </a:xfrm>
          <a:prstGeom prst="rect">
            <a:avLst/>
          </a:prstGeom>
        </p:spPr>
      </p:pic>
      <p:pic>
        <p:nvPicPr>
          <p:cNvPr id="19" name="Picture 18" descr="A picture containing object, ball&#10;&#10;Description automatically generated">
            <a:extLst>
              <a:ext uri="{FF2B5EF4-FFF2-40B4-BE49-F238E27FC236}">
                <a16:creationId xmlns:a16="http://schemas.microsoft.com/office/drawing/2014/main" id="{CD2DC3B4-74F8-46F7-9934-069B7B8DC8A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2821" b="72844"/>
          <a:stretch/>
        </p:blipFill>
        <p:spPr>
          <a:xfrm>
            <a:off x="3813379" y="3273816"/>
            <a:ext cx="1096630" cy="483789"/>
          </a:xfrm>
          <a:prstGeom prst="rect">
            <a:avLst/>
          </a:prstGeom>
        </p:spPr>
      </p:pic>
      <p:pic>
        <p:nvPicPr>
          <p:cNvPr id="20" name="Picture 19" descr="A picture containing object, ball&#10;&#10;Description automatically generated">
            <a:extLst>
              <a:ext uri="{FF2B5EF4-FFF2-40B4-BE49-F238E27FC236}">
                <a16:creationId xmlns:a16="http://schemas.microsoft.com/office/drawing/2014/main" id="{28382482-F70F-4C83-9282-5B9B5F24A35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3954469" y="4130270"/>
            <a:ext cx="1088242" cy="483789"/>
          </a:xfrm>
          <a:prstGeom prst="rect">
            <a:avLst/>
          </a:prstGeom>
        </p:spPr>
      </p:pic>
    </p:spTree>
    <p:extLst>
      <p:ext uri="{BB962C8B-B14F-4D97-AF65-F5344CB8AC3E}">
        <p14:creationId xmlns:p14="http://schemas.microsoft.com/office/powerpoint/2010/main" val="375481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D509A781-6DFB-4CF6-8472-5C208E08472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2A2E7CE8-39F0-42A6-8B34-7FA0FFA0CF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Ahmed correct?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why.</a:t>
            </a: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Ahmed is incorrect because…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99912399-CCE7-4686-BA98-23786E0DCFA3}"/>
              </a:ext>
            </a:extLst>
          </p:cNvPr>
          <p:cNvSpPr/>
          <p:nvPr/>
        </p:nvSpPr>
        <p:spPr>
          <a:xfrm>
            <a:off x="3769561" y="1432095"/>
            <a:ext cx="3811972" cy="1296072"/>
          </a:xfrm>
          <a:prstGeom prst="wedgeRoundRectCallout">
            <a:avLst>
              <a:gd name="adj1" fmla="val -48616"/>
              <a:gd name="adj2" fmla="val 728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had 12 marbles. I gave half of them to </a:t>
            </a:r>
            <a:r>
              <a:rPr lang="en-GB" sz="2000" b="1" dirty="0" err="1">
                <a:solidFill>
                  <a:schemeClr val="tx1"/>
                </a:solidFill>
                <a:latin typeface="Century Gothic" panose="020B0502020202020204" pitchFamily="34" charset="0"/>
              </a:rPr>
              <a:t>Shadi</a:t>
            </a:r>
            <a:r>
              <a:rPr lang="en-GB" sz="2000" b="1" dirty="0">
                <a:solidFill>
                  <a:schemeClr val="tx1"/>
                </a:solidFill>
                <a:latin typeface="Century Gothic" panose="020B0502020202020204" pitchFamily="34" charset="0"/>
              </a:rPr>
              <a:t>. Now we have 7 marbles each.</a:t>
            </a:r>
          </a:p>
        </p:txBody>
      </p:sp>
      <p:pic>
        <p:nvPicPr>
          <p:cNvPr id="3" name="Picture 2" descr="A picture containing object, ball&#10;&#10;Description automatically generated">
            <a:extLst>
              <a:ext uri="{FF2B5EF4-FFF2-40B4-BE49-F238E27FC236}">
                <a16:creationId xmlns:a16="http://schemas.microsoft.com/office/drawing/2014/main" id="{FF377474-E781-48EE-97BC-B1474BBEAA78}"/>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6670658" y="3271455"/>
            <a:ext cx="1096630" cy="483789"/>
          </a:xfrm>
          <a:prstGeom prst="rect">
            <a:avLst/>
          </a:prstGeom>
        </p:spPr>
      </p:pic>
      <p:pic>
        <p:nvPicPr>
          <p:cNvPr id="13" name="Picture 12" descr="A picture containing object, ball&#10;&#10;Description automatically generated">
            <a:extLst>
              <a:ext uri="{FF2B5EF4-FFF2-40B4-BE49-F238E27FC236}">
                <a16:creationId xmlns:a16="http://schemas.microsoft.com/office/drawing/2014/main" id="{ACE2DFBB-5347-4A86-BF6E-16E157A75B6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5051099" y="3187105"/>
            <a:ext cx="1088242" cy="483789"/>
          </a:xfrm>
          <a:prstGeom prst="rect">
            <a:avLst/>
          </a:prstGeom>
        </p:spPr>
      </p:pic>
      <p:pic>
        <p:nvPicPr>
          <p:cNvPr id="15" name="Picture 14" descr="A picture containing object, ball&#10;&#10;Description automatically generated">
            <a:extLst>
              <a:ext uri="{FF2B5EF4-FFF2-40B4-BE49-F238E27FC236}">
                <a16:creationId xmlns:a16="http://schemas.microsoft.com/office/drawing/2014/main" id="{04889688-7FAD-4572-AD9D-18995F7C29F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t="49381" b="23463"/>
          <a:stretch/>
        </p:blipFill>
        <p:spPr>
          <a:xfrm rot="19024205">
            <a:off x="6620716" y="4192113"/>
            <a:ext cx="1088242" cy="483789"/>
          </a:xfrm>
          <a:prstGeom prst="rect">
            <a:avLst/>
          </a:prstGeom>
        </p:spPr>
      </p:pic>
      <p:pic>
        <p:nvPicPr>
          <p:cNvPr id="16" name="Picture 15" descr="A picture containing object, ball&#10;&#10;Description automatically generated">
            <a:extLst>
              <a:ext uri="{FF2B5EF4-FFF2-40B4-BE49-F238E27FC236}">
                <a16:creationId xmlns:a16="http://schemas.microsoft.com/office/drawing/2014/main" id="{F89C2F83-CB6E-4525-8A79-BADADA32FB9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5505053" y="3887937"/>
            <a:ext cx="1096630" cy="483789"/>
          </a:xfrm>
          <a:prstGeom prst="rect">
            <a:avLst/>
          </a:prstGeom>
        </p:spPr>
      </p:pic>
      <p:pic>
        <p:nvPicPr>
          <p:cNvPr id="19" name="Picture 18" descr="A picture containing object, ball&#10;&#10;Description automatically generated">
            <a:extLst>
              <a:ext uri="{FF2B5EF4-FFF2-40B4-BE49-F238E27FC236}">
                <a16:creationId xmlns:a16="http://schemas.microsoft.com/office/drawing/2014/main" id="{991D105B-C049-48E5-B269-ABACC750045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2821" b="72844"/>
          <a:stretch/>
        </p:blipFill>
        <p:spPr>
          <a:xfrm>
            <a:off x="3813379" y="3273816"/>
            <a:ext cx="1096630" cy="483789"/>
          </a:xfrm>
          <a:prstGeom prst="rect">
            <a:avLst/>
          </a:prstGeom>
        </p:spPr>
      </p:pic>
      <p:pic>
        <p:nvPicPr>
          <p:cNvPr id="20" name="Picture 19" descr="A picture containing object, ball&#10;&#10;Description automatically generated">
            <a:extLst>
              <a:ext uri="{FF2B5EF4-FFF2-40B4-BE49-F238E27FC236}">
                <a16:creationId xmlns:a16="http://schemas.microsoft.com/office/drawing/2014/main" id="{0E8A69C9-9AD9-4618-A0C9-DFFDA6E1A1F7}"/>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3954469" y="4130270"/>
            <a:ext cx="1088242" cy="483789"/>
          </a:xfrm>
          <a:prstGeom prst="rect">
            <a:avLst/>
          </a:prstGeom>
        </p:spPr>
      </p:pic>
    </p:spTree>
    <p:extLst>
      <p:ext uri="{BB962C8B-B14F-4D97-AF65-F5344CB8AC3E}">
        <p14:creationId xmlns:p14="http://schemas.microsoft.com/office/powerpoint/2010/main" val="41641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D509A781-6DFB-4CF6-8472-5C208E084724}"/>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1" name="Rectangle 10">
            <a:extLst>
              <a:ext uri="{FF2B5EF4-FFF2-40B4-BE49-F238E27FC236}">
                <a16:creationId xmlns:a16="http://schemas.microsoft.com/office/drawing/2014/main" id="{2A2E7CE8-39F0-42A6-8B34-7FA0FFA0CF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Is Ahmed correct?</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Explain why.</a:t>
            </a: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Ahmed is incorrect because half of 12 is 6.</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99912399-CCE7-4686-BA98-23786E0DCFA3}"/>
              </a:ext>
            </a:extLst>
          </p:cNvPr>
          <p:cNvSpPr/>
          <p:nvPr/>
        </p:nvSpPr>
        <p:spPr>
          <a:xfrm>
            <a:off x="3769561" y="1432095"/>
            <a:ext cx="3811972" cy="1296072"/>
          </a:xfrm>
          <a:prstGeom prst="wedgeRoundRectCallout">
            <a:avLst>
              <a:gd name="adj1" fmla="val -48616"/>
              <a:gd name="adj2" fmla="val 728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had 12 marbles. I gave half of them to </a:t>
            </a:r>
            <a:r>
              <a:rPr lang="en-GB" sz="2000" b="1" dirty="0" err="1">
                <a:solidFill>
                  <a:schemeClr val="tx1"/>
                </a:solidFill>
                <a:latin typeface="Century Gothic" panose="020B0502020202020204" pitchFamily="34" charset="0"/>
              </a:rPr>
              <a:t>Shadi</a:t>
            </a:r>
            <a:r>
              <a:rPr lang="en-GB" sz="2000" b="1" dirty="0">
                <a:solidFill>
                  <a:schemeClr val="tx1"/>
                </a:solidFill>
                <a:latin typeface="Century Gothic" panose="020B0502020202020204" pitchFamily="34" charset="0"/>
              </a:rPr>
              <a:t>. </a:t>
            </a:r>
            <a:r>
              <a:rPr lang="en-GB" sz="2000" b="1">
                <a:solidFill>
                  <a:schemeClr val="tx1"/>
                </a:solidFill>
                <a:latin typeface="Century Gothic" panose="020B0502020202020204" pitchFamily="34" charset="0"/>
              </a:rPr>
              <a:t>Now we </a:t>
            </a:r>
            <a:r>
              <a:rPr lang="en-GB" sz="2000" b="1" dirty="0">
                <a:solidFill>
                  <a:schemeClr val="tx1"/>
                </a:solidFill>
                <a:latin typeface="Century Gothic" panose="020B0502020202020204" pitchFamily="34" charset="0"/>
              </a:rPr>
              <a:t>have 7 marbles each.</a:t>
            </a:r>
          </a:p>
        </p:txBody>
      </p:sp>
      <p:pic>
        <p:nvPicPr>
          <p:cNvPr id="3" name="Picture 2" descr="A picture containing object, ball&#10;&#10;Description automatically generated">
            <a:extLst>
              <a:ext uri="{FF2B5EF4-FFF2-40B4-BE49-F238E27FC236}">
                <a16:creationId xmlns:a16="http://schemas.microsoft.com/office/drawing/2014/main" id="{FF377474-E781-48EE-97BC-B1474BBEAA78}"/>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6670658" y="3271455"/>
            <a:ext cx="1096630" cy="483789"/>
          </a:xfrm>
          <a:prstGeom prst="rect">
            <a:avLst/>
          </a:prstGeom>
        </p:spPr>
      </p:pic>
      <p:pic>
        <p:nvPicPr>
          <p:cNvPr id="13" name="Picture 12" descr="A picture containing object, ball&#10;&#10;Description automatically generated">
            <a:extLst>
              <a:ext uri="{FF2B5EF4-FFF2-40B4-BE49-F238E27FC236}">
                <a16:creationId xmlns:a16="http://schemas.microsoft.com/office/drawing/2014/main" id="{ACE2DFBB-5347-4A86-BF6E-16E157A75B6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5051099" y="3187105"/>
            <a:ext cx="1088242" cy="483789"/>
          </a:xfrm>
          <a:prstGeom prst="rect">
            <a:avLst/>
          </a:prstGeom>
        </p:spPr>
      </p:pic>
      <p:pic>
        <p:nvPicPr>
          <p:cNvPr id="14" name="Picture 13" descr="A picture containing object, ball&#10;&#10;Description automatically generated">
            <a:extLst>
              <a:ext uri="{FF2B5EF4-FFF2-40B4-BE49-F238E27FC236}">
                <a16:creationId xmlns:a16="http://schemas.microsoft.com/office/drawing/2014/main" id="{3BC4948E-52FE-4B8D-8741-BA7336BC1670}"/>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52821" b="72844"/>
          <a:stretch/>
        </p:blipFill>
        <p:spPr>
          <a:xfrm>
            <a:off x="3813379" y="3273816"/>
            <a:ext cx="1096630" cy="483789"/>
          </a:xfrm>
          <a:prstGeom prst="rect">
            <a:avLst/>
          </a:prstGeom>
        </p:spPr>
      </p:pic>
      <p:pic>
        <p:nvPicPr>
          <p:cNvPr id="15" name="Picture 14" descr="A picture containing object, ball&#10;&#10;Description automatically generated">
            <a:extLst>
              <a:ext uri="{FF2B5EF4-FFF2-40B4-BE49-F238E27FC236}">
                <a16:creationId xmlns:a16="http://schemas.microsoft.com/office/drawing/2014/main" id="{04889688-7FAD-4572-AD9D-18995F7C29FD}"/>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t="49381" b="23463"/>
          <a:stretch/>
        </p:blipFill>
        <p:spPr>
          <a:xfrm rot="19024205">
            <a:off x="6620716" y="4192113"/>
            <a:ext cx="1088242" cy="483789"/>
          </a:xfrm>
          <a:prstGeom prst="rect">
            <a:avLst/>
          </a:prstGeom>
        </p:spPr>
      </p:pic>
      <p:pic>
        <p:nvPicPr>
          <p:cNvPr id="16" name="Picture 15" descr="A picture containing object, ball&#10;&#10;Description automatically generated">
            <a:extLst>
              <a:ext uri="{FF2B5EF4-FFF2-40B4-BE49-F238E27FC236}">
                <a16:creationId xmlns:a16="http://schemas.microsoft.com/office/drawing/2014/main" id="{F89C2F83-CB6E-4525-8A79-BADADA32FB9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49381" r="52821" b="23463"/>
          <a:stretch/>
        </p:blipFill>
        <p:spPr>
          <a:xfrm>
            <a:off x="5505053" y="3887937"/>
            <a:ext cx="1096630" cy="483789"/>
          </a:xfrm>
          <a:prstGeom prst="rect">
            <a:avLst/>
          </a:prstGeom>
        </p:spPr>
      </p:pic>
      <p:pic>
        <p:nvPicPr>
          <p:cNvPr id="17" name="Picture 16" descr="A picture containing object, ball&#10;&#10;Description automatically generated">
            <a:extLst>
              <a:ext uri="{FF2B5EF4-FFF2-40B4-BE49-F238E27FC236}">
                <a16:creationId xmlns:a16="http://schemas.microsoft.com/office/drawing/2014/main" id="{4C5BCDE9-B806-4FAD-B1AB-E6889D54A8A6}"/>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182" b="72844"/>
          <a:stretch/>
        </p:blipFill>
        <p:spPr>
          <a:xfrm>
            <a:off x="3954469" y="4130270"/>
            <a:ext cx="1088242" cy="483789"/>
          </a:xfrm>
          <a:prstGeom prst="rect">
            <a:avLst/>
          </a:prstGeom>
        </p:spPr>
      </p:pic>
      <p:sp>
        <p:nvSpPr>
          <p:cNvPr id="2" name="Oval 1">
            <a:extLst>
              <a:ext uri="{FF2B5EF4-FFF2-40B4-BE49-F238E27FC236}">
                <a16:creationId xmlns:a16="http://schemas.microsoft.com/office/drawing/2014/main" id="{DBDC0A84-21F7-4145-838D-7015D546A9FD}"/>
              </a:ext>
            </a:extLst>
          </p:cNvPr>
          <p:cNvSpPr/>
          <p:nvPr/>
        </p:nvSpPr>
        <p:spPr>
          <a:xfrm>
            <a:off x="3370497" y="3119316"/>
            <a:ext cx="4781550" cy="76697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385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1</a:t>
            </a:r>
          </a:p>
          <a:p>
            <a:pPr lvl="0" algn="ctr"/>
            <a:endParaRPr lang="en-GB" sz="2000" b="1">
              <a:solidFill>
                <a:prstClr val="black"/>
              </a:solidFill>
              <a:latin typeface="Century Gothic" panose="020B0502020202020204" pitchFamily="34" charset="0"/>
            </a:endParaRPr>
          </a:p>
          <a:p>
            <a:pPr algn="ctr"/>
            <a:r>
              <a:rPr lang="en-GB" sz="2000" b="1">
                <a:solidFill>
                  <a:schemeClr val="tx1"/>
                </a:solidFill>
                <a:latin typeface="Century Gothic" panose="020B0502020202020204" pitchFamily="34" charset="0"/>
              </a:rPr>
              <a:t>Using the digit cards, </a:t>
            </a:r>
            <a:r>
              <a:rPr lang="en-GB" sz="2000" b="1">
                <a:solidFill>
                  <a:schemeClr val="tx1"/>
                </a:solidFill>
                <a:latin typeface="Century Gothic" panose="020B0502020202020204" pitchFamily="34" charset="0"/>
                <a:sym typeface="Wingdings" panose="05000000000000000000" pitchFamily="2" charset="2"/>
              </a:rPr>
              <a:t>complete the statements below.</a:t>
            </a: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8CBE31A-6B8A-44CF-9FC2-866BAF617A82}"/>
              </a:ext>
            </a:extLst>
          </p:cNvPr>
          <p:cNvGraphicFramePr>
            <a:graphicFrameLocks noGrp="1"/>
          </p:cNvGraphicFramePr>
          <p:nvPr>
            <p:extLst>
              <p:ext uri="{D42A27DB-BD31-4B8C-83A1-F6EECF244321}">
                <p14:modId xmlns:p14="http://schemas.microsoft.com/office/powerpoint/2010/main" val="2361624774"/>
              </p:ext>
            </p:extLst>
          </p:nvPr>
        </p:nvGraphicFramePr>
        <p:xfrm>
          <a:off x="3470063" y="3341982"/>
          <a:ext cx="304943" cy="632492"/>
        </p:xfrm>
        <a:graphic>
          <a:graphicData uri="http://schemas.openxmlformats.org/drawingml/2006/table">
            <a:tbl>
              <a:tblPr firstRow="1" bandRow="1">
                <a:tableStyleId>{2D5ABB26-0587-4C30-8999-92F81FD0307C}</a:tableStyleId>
              </a:tblPr>
              <a:tblGrid>
                <a:gridCol w="304943">
                  <a:extLst>
                    <a:ext uri="{9D8B030D-6E8A-4147-A177-3AD203B41FA5}">
                      <a16:colId xmlns:a16="http://schemas.microsoft.com/office/drawing/2014/main" val="2675358351"/>
                    </a:ext>
                  </a:extLst>
                </a:gridCol>
              </a:tblGrid>
              <a:tr h="316246">
                <a:tc>
                  <a:txBody>
                    <a:bodyPr/>
                    <a:lstStyle/>
                    <a:p>
                      <a:pPr algn="ctr"/>
                      <a:r>
                        <a:rPr lang="en-GB" sz="2000" b="1">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316246">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graphicFrame>
        <p:nvGraphicFramePr>
          <p:cNvPr id="10" name="Table 9">
            <a:extLst>
              <a:ext uri="{FF2B5EF4-FFF2-40B4-BE49-F238E27FC236}">
                <a16:creationId xmlns:a16="http://schemas.microsoft.com/office/drawing/2014/main" id="{376137C3-7213-4F59-A8FC-F184C508EE07}"/>
              </a:ext>
            </a:extLst>
          </p:cNvPr>
          <p:cNvGraphicFramePr>
            <a:graphicFrameLocks noGrp="1"/>
          </p:cNvGraphicFramePr>
          <p:nvPr>
            <p:extLst>
              <p:ext uri="{D42A27DB-BD31-4B8C-83A1-F6EECF244321}">
                <p14:modId xmlns:p14="http://schemas.microsoft.com/office/powerpoint/2010/main" val="2700067401"/>
              </p:ext>
            </p:extLst>
          </p:nvPr>
        </p:nvGraphicFramePr>
        <p:xfrm>
          <a:off x="2795768" y="4395211"/>
          <a:ext cx="3122742" cy="542947"/>
        </p:xfrm>
        <a:graphic>
          <a:graphicData uri="http://schemas.openxmlformats.org/drawingml/2006/table">
            <a:tbl>
              <a:tblPr firstRow="1" bandRow="1">
                <a:tableStyleId>{5940675A-B579-460E-94D1-54222C63F5DA}</a:tableStyleId>
              </a:tblPr>
              <a:tblGrid>
                <a:gridCol w="520457">
                  <a:extLst>
                    <a:ext uri="{9D8B030D-6E8A-4147-A177-3AD203B41FA5}">
                      <a16:colId xmlns:a16="http://schemas.microsoft.com/office/drawing/2014/main" val="4049423193"/>
                    </a:ext>
                  </a:extLst>
                </a:gridCol>
                <a:gridCol w="520457">
                  <a:extLst>
                    <a:ext uri="{9D8B030D-6E8A-4147-A177-3AD203B41FA5}">
                      <a16:colId xmlns:a16="http://schemas.microsoft.com/office/drawing/2014/main" val="2123093542"/>
                    </a:ext>
                  </a:extLst>
                </a:gridCol>
                <a:gridCol w="520457">
                  <a:extLst>
                    <a:ext uri="{9D8B030D-6E8A-4147-A177-3AD203B41FA5}">
                      <a16:colId xmlns:a16="http://schemas.microsoft.com/office/drawing/2014/main" val="2550653665"/>
                    </a:ext>
                  </a:extLst>
                </a:gridCol>
                <a:gridCol w="520457">
                  <a:extLst>
                    <a:ext uri="{9D8B030D-6E8A-4147-A177-3AD203B41FA5}">
                      <a16:colId xmlns:a16="http://schemas.microsoft.com/office/drawing/2014/main" val="4065477781"/>
                    </a:ext>
                  </a:extLst>
                </a:gridCol>
                <a:gridCol w="520457">
                  <a:extLst>
                    <a:ext uri="{9D8B030D-6E8A-4147-A177-3AD203B41FA5}">
                      <a16:colId xmlns:a16="http://schemas.microsoft.com/office/drawing/2014/main" val="2073378048"/>
                    </a:ext>
                  </a:extLst>
                </a:gridCol>
                <a:gridCol w="520457">
                  <a:extLst>
                    <a:ext uri="{9D8B030D-6E8A-4147-A177-3AD203B41FA5}">
                      <a16:colId xmlns:a16="http://schemas.microsoft.com/office/drawing/2014/main" val="46613346"/>
                    </a:ext>
                  </a:extLst>
                </a:gridCol>
              </a:tblGrid>
              <a:tr h="542947">
                <a:tc>
                  <a:txBody>
                    <a:bodyPr/>
                    <a:lstStyle/>
                    <a:p>
                      <a:pPr algn="ctr"/>
                      <a:r>
                        <a:rPr lang="en-GB" sz="2000" b="1">
                          <a:latin typeface="Century Gothic" panose="020B0502020202020204" pitchFamily="34" charset="0"/>
                        </a:rPr>
                        <a:t>B.</a:t>
                      </a: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of</a:t>
                      </a:r>
                    </a:p>
                  </a:txBody>
                  <a:tcPr marL="62455" marR="62455" marT="66938" marB="6693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solidFill>
                          <a:srgbClr val="FF0000"/>
                        </a:solidFill>
                        <a:latin typeface="Century Gothic" panose="020B0502020202020204" pitchFamily="34" charset="0"/>
                      </a:endParaRP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latin typeface="Century Gothic" panose="020B0502020202020204" pitchFamily="34" charset="0"/>
                        </a:rPr>
                        <a:t>=</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solidFill>
                          <a:srgbClr val="FF0000"/>
                        </a:solidFill>
                        <a:latin typeface="Century Gothic" panose="020B0502020202020204" pitchFamily="34" charset="0"/>
                      </a:endParaRP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13553"/>
                  </a:ext>
                </a:extLst>
              </a:tr>
            </a:tbl>
          </a:graphicData>
        </a:graphic>
      </p:graphicFrame>
      <p:graphicFrame>
        <p:nvGraphicFramePr>
          <p:cNvPr id="11" name="Table 10">
            <a:extLst>
              <a:ext uri="{FF2B5EF4-FFF2-40B4-BE49-F238E27FC236}">
                <a16:creationId xmlns:a16="http://schemas.microsoft.com/office/drawing/2014/main" id="{1FD028C8-A986-42C6-B1D7-FCA45E3EECC9}"/>
              </a:ext>
            </a:extLst>
          </p:cNvPr>
          <p:cNvGraphicFramePr>
            <a:graphicFrameLocks noGrp="1"/>
          </p:cNvGraphicFramePr>
          <p:nvPr>
            <p:extLst>
              <p:ext uri="{D42A27DB-BD31-4B8C-83A1-F6EECF244321}">
                <p14:modId xmlns:p14="http://schemas.microsoft.com/office/powerpoint/2010/main" val="1621318076"/>
              </p:ext>
            </p:extLst>
          </p:nvPr>
        </p:nvGraphicFramePr>
        <p:xfrm>
          <a:off x="3470063" y="4373956"/>
          <a:ext cx="304943" cy="632492"/>
        </p:xfrm>
        <a:graphic>
          <a:graphicData uri="http://schemas.openxmlformats.org/drawingml/2006/table">
            <a:tbl>
              <a:tblPr firstRow="1" bandRow="1">
                <a:tableStyleId>{2D5ABB26-0587-4C30-8999-92F81FD0307C}</a:tableStyleId>
              </a:tblPr>
              <a:tblGrid>
                <a:gridCol w="304943">
                  <a:extLst>
                    <a:ext uri="{9D8B030D-6E8A-4147-A177-3AD203B41FA5}">
                      <a16:colId xmlns:a16="http://schemas.microsoft.com/office/drawing/2014/main" val="2675358351"/>
                    </a:ext>
                  </a:extLst>
                </a:gridCol>
              </a:tblGrid>
              <a:tr h="316246">
                <a:tc>
                  <a:txBody>
                    <a:bodyPr/>
                    <a:lstStyle/>
                    <a:p>
                      <a:pPr algn="ctr"/>
                      <a:r>
                        <a:rPr lang="en-GB" sz="2000" b="1">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316246">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
        <p:nvSpPr>
          <p:cNvPr id="12" name="Flowchart: Alternate Process 11">
            <a:extLst>
              <a:ext uri="{FF2B5EF4-FFF2-40B4-BE49-F238E27FC236}">
                <a16:creationId xmlns:a16="http://schemas.microsoft.com/office/drawing/2014/main" id="{9C6B4596-E231-49B4-8202-FAB69F058831}"/>
              </a:ext>
            </a:extLst>
          </p:cNvPr>
          <p:cNvSpPr/>
          <p:nvPr/>
        </p:nvSpPr>
        <p:spPr>
          <a:xfrm>
            <a:off x="2158367"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18</a:t>
            </a:r>
          </a:p>
        </p:txBody>
      </p:sp>
      <p:sp>
        <p:nvSpPr>
          <p:cNvPr id="13" name="Flowchart: Alternate Process 12">
            <a:extLst>
              <a:ext uri="{FF2B5EF4-FFF2-40B4-BE49-F238E27FC236}">
                <a16:creationId xmlns:a16="http://schemas.microsoft.com/office/drawing/2014/main" id="{4E5F98FA-DD81-4E59-9F2D-6E45D908A72A}"/>
              </a:ext>
            </a:extLst>
          </p:cNvPr>
          <p:cNvSpPr/>
          <p:nvPr/>
        </p:nvSpPr>
        <p:spPr>
          <a:xfrm>
            <a:off x="3502490"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22</a:t>
            </a:r>
          </a:p>
        </p:txBody>
      </p:sp>
      <p:sp>
        <p:nvSpPr>
          <p:cNvPr id="15" name="Flowchart: Alternate Process 14">
            <a:extLst>
              <a:ext uri="{FF2B5EF4-FFF2-40B4-BE49-F238E27FC236}">
                <a16:creationId xmlns:a16="http://schemas.microsoft.com/office/drawing/2014/main" id="{33CEFD61-B297-422B-99E9-4975D8E8F93A}"/>
              </a:ext>
            </a:extLst>
          </p:cNvPr>
          <p:cNvSpPr/>
          <p:nvPr/>
        </p:nvSpPr>
        <p:spPr>
          <a:xfrm>
            <a:off x="4846613"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11</a:t>
            </a:r>
          </a:p>
        </p:txBody>
      </p:sp>
      <p:sp>
        <p:nvSpPr>
          <p:cNvPr id="16" name="Flowchart: Alternate Process 15">
            <a:extLst>
              <a:ext uri="{FF2B5EF4-FFF2-40B4-BE49-F238E27FC236}">
                <a16:creationId xmlns:a16="http://schemas.microsoft.com/office/drawing/2014/main" id="{36252F99-5C5E-4009-81F5-A545BC0CC6E8}"/>
              </a:ext>
            </a:extLst>
          </p:cNvPr>
          <p:cNvSpPr/>
          <p:nvPr/>
        </p:nvSpPr>
        <p:spPr>
          <a:xfrm>
            <a:off x="6190736"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9</a:t>
            </a:r>
          </a:p>
        </p:txBody>
      </p:sp>
      <p:graphicFrame>
        <p:nvGraphicFramePr>
          <p:cNvPr id="17" name="Table 16">
            <a:extLst>
              <a:ext uri="{FF2B5EF4-FFF2-40B4-BE49-F238E27FC236}">
                <a16:creationId xmlns:a16="http://schemas.microsoft.com/office/drawing/2014/main" id="{46C792C0-F424-435B-97AD-10D794DF1FC6}"/>
              </a:ext>
            </a:extLst>
          </p:cNvPr>
          <p:cNvGraphicFramePr>
            <a:graphicFrameLocks noGrp="1"/>
          </p:cNvGraphicFramePr>
          <p:nvPr>
            <p:extLst>
              <p:ext uri="{D42A27DB-BD31-4B8C-83A1-F6EECF244321}">
                <p14:modId xmlns:p14="http://schemas.microsoft.com/office/powerpoint/2010/main" val="3762382085"/>
              </p:ext>
            </p:extLst>
          </p:nvPr>
        </p:nvGraphicFramePr>
        <p:xfrm>
          <a:off x="2795768" y="3368840"/>
          <a:ext cx="3122742" cy="542947"/>
        </p:xfrm>
        <a:graphic>
          <a:graphicData uri="http://schemas.openxmlformats.org/drawingml/2006/table">
            <a:tbl>
              <a:tblPr firstRow="1" bandRow="1">
                <a:tableStyleId>{5940675A-B579-460E-94D1-54222C63F5DA}</a:tableStyleId>
              </a:tblPr>
              <a:tblGrid>
                <a:gridCol w="520457">
                  <a:extLst>
                    <a:ext uri="{9D8B030D-6E8A-4147-A177-3AD203B41FA5}">
                      <a16:colId xmlns:a16="http://schemas.microsoft.com/office/drawing/2014/main" val="4049423193"/>
                    </a:ext>
                  </a:extLst>
                </a:gridCol>
                <a:gridCol w="520457">
                  <a:extLst>
                    <a:ext uri="{9D8B030D-6E8A-4147-A177-3AD203B41FA5}">
                      <a16:colId xmlns:a16="http://schemas.microsoft.com/office/drawing/2014/main" val="2123093542"/>
                    </a:ext>
                  </a:extLst>
                </a:gridCol>
                <a:gridCol w="520457">
                  <a:extLst>
                    <a:ext uri="{9D8B030D-6E8A-4147-A177-3AD203B41FA5}">
                      <a16:colId xmlns:a16="http://schemas.microsoft.com/office/drawing/2014/main" val="2550653665"/>
                    </a:ext>
                  </a:extLst>
                </a:gridCol>
                <a:gridCol w="520457">
                  <a:extLst>
                    <a:ext uri="{9D8B030D-6E8A-4147-A177-3AD203B41FA5}">
                      <a16:colId xmlns:a16="http://schemas.microsoft.com/office/drawing/2014/main" val="4065477781"/>
                    </a:ext>
                  </a:extLst>
                </a:gridCol>
                <a:gridCol w="520457">
                  <a:extLst>
                    <a:ext uri="{9D8B030D-6E8A-4147-A177-3AD203B41FA5}">
                      <a16:colId xmlns:a16="http://schemas.microsoft.com/office/drawing/2014/main" val="2073378048"/>
                    </a:ext>
                  </a:extLst>
                </a:gridCol>
                <a:gridCol w="520457">
                  <a:extLst>
                    <a:ext uri="{9D8B030D-6E8A-4147-A177-3AD203B41FA5}">
                      <a16:colId xmlns:a16="http://schemas.microsoft.com/office/drawing/2014/main" val="46613346"/>
                    </a:ext>
                  </a:extLst>
                </a:gridCol>
              </a:tblGrid>
              <a:tr h="542947">
                <a:tc>
                  <a:txBody>
                    <a:bodyPr/>
                    <a:lstStyle/>
                    <a:p>
                      <a:pPr algn="ctr"/>
                      <a:r>
                        <a:rPr lang="en-GB" sz="2000" b="1">
                          <a:latin typeface="Century Gothic" panose="020B0502020202020204" pitchFamily="34" charset="0"/>
                        </a:rPr>
                        <a:t>A.</a:t>
                      </a: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of</a:t>
                      </a:r>
                    </a:p>
                  </a:txBody>
                  <a:tcPr marL="62455" marR="62455" marT="66938" marB="6693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solidFill>
                          <a:srgbClr val="FF0000"/>
                        </a:solidFill>
                        <a:latin typeface="Century Gothic" panose="020B0502020202020204" pitchFamily="34" charset="0"/>
                      </a:endParaRP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latin typeface="Century Gothic" panose="020B0502020202020204" pitchFamily="34" charset="0"/>
                        </a:rPr>
                        <a:t>=</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solidFill>
                          <a:srgbClr val="FF0000"/>
                        </a:solidFill>
                        <a:latin typeface="Century Gothic" panose="020B0502020202020204" pitchFamily="34" charset="0"/>
                      </a:endParaRP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13553"/>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1</a:t>
            </a:r>
          </a:p>
          <a:p>
            <a:pPr lvl="0" algn="ctr"/>
            <a:endParaRPr lang="en-GB" sz="2000" b="1">
              <a:solidFill>
                <a:prstClr val="black"/>
              </a:solidFill>
              <a:latin typeface="Century Gothic" panose="020B0502020202020204" pitchFamily="34" charset="0"/>
            </a:endParaRPr>
          </a:p>
          <a:p>
            <a:pPr algn="ctr"/>
            <a:r>
              <a:rPr lang="en-GB" sz="2000" b="1">
                <a:solidFill>
                  <a:schemeClr val="tx1"/>
                </a:solidFill>
                <a:latin typeface="Century Gothic" panose="020B0502020202020204" pitchFamily="34" charset="0"/>
              </a:rPr>
              <a:t>Using the digit cards, </a:t>
            </a:r>
            <a:r>
              <a:rPr lang="en-GB" sz="2000" b="1">
                <a:solidFill>
                  <a:schemeClr val="tx1"/>
                </a:solidFill>
                <a:latin typeface="Century Gothic" panose="020B0502020202020204" pitchFamily="34" charset="0"/>
                <a:sym typeface="Wingdings" panose="05000000000000000000" pitchFamily="2" charset="2"/>
              </a:rPr>
              <a:t>complete the statements below.</a:t>
            </a:r>
          </a:p>
          <a:p>
            <a:pPr lvl="0" algn="ctr"/>
            <a:endParaRPr lang="en-GB" sz="20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98CBE31A-6B8A-44CF-9FC2-866BAF617A82}"/>
              </a:ext>
            </a:extLst>
          </p:cNvPr>
          <p:cNvGraphicFramePr>
            <a:graphicFrameLocks noGrp="1"/>
          </p:cNvGraphicFramePr>
          <p:nvPr/>
        </p:nvGraphicFramePr>
        <p:xfrm>
          <a:off x="3470063" y="3341982"/>
          <a:ext cx="304943" cy="632492"/>
        </p:xfrm>
        <a:graphic>
          <a:graphicData uri="http://schemas.openxmlformats.org/drawingml/2006/table">
            <a:tbl>
              <a:tblPr firstRow="1" bandRow="1">
                <a:tableStyleId>{2D5ABB26-0587-4C30-8999-92F81FD0307C}</a:tableStyleId>
              </a:tblPr>
              <a:tblGrid>
                <a:gridCol w="304943">
                  <a:extLst>
                    <a:ext uri="{9D8B030D-6E8A-4147-A177-3AD203B41FA5}">
                      <a16:colId xmlns:a16="http://schemas.microsoft.com/office/drawing/2014/main" val="2675358351"/>
                    </a:ext>
                  </a:extLst>
                </a:gridCol>
              </a:tblGrid>
              <a:tr h="316246">
                <a:tc>
                  <a:txBody>
                    <a:bodyPr/>
                    <a:lstStyle/>
                    <a:p>
                      <a:pPr algn="ctr"/>
                      <a:r>
                        <a:rPr lang="en-GB" sz="2000" b="1">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316246">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graphicFrame>
        <p:nvGraphicFramePr>
          <p:cNvPr id="10" name="Table 9">
            <a:extLst>
              <a:ext uri="{FF2B5EF4-FFF2-40B4-BE49-F238E27FC236}">
                <a16:creationId xmlns:a16="http://schemas.microsoft.com/office/drawing/2014/main" id="{376137C3-7213-4F59-A8FC-F184C508EE07}"/>
              </a:ext>
            </a:extLst>
          </p:cNvPr>
          <p:cNvGraphicFramePr>
            <a:graphicFrameLocks noGrp="1"/>
          </p:cNvGraphicFramePr>
          <p:nvPr>
            <p:extLst>
              <p:ext uri="{D42A27DB-BD31-4B8C-83A1-F6EECF244321}">
                <p14:modId xmlns:p14="http://schemas.microsoft.com/office/powerpoint/2010/main" val="1964718680"/>
              </p:ext>
            </p:extLst>
          </p:nvPr>
        </p:nvGraphicFramePr>
        <p:xfrm>
          <a:off x="2795768" y="4395211"/>
          <a:ext cx="3122742" cy="542947"/>
        </p:xfrm>
        <a:graphic>
          <a:graphicData uri="http://schemas.openxmlformats.org/drawingml/2006/table">
            <a:tbl>
              <a:tblPr firstRow="1" bandRow="1">
                <a:tableStyleId>{5940675A-B579-460E-94D1-54222C63F5DA}</a:tableStyleId>
              </a:tblPr>
              <a:tblGrid>
                <a:gridCol w="520457">
                  <a:extLst>
                    <a:ext uri="{9D8B030D-6E8A-4147-A177-3AD203B41FA5}">
                      <a16:colId xmlns:a16="http://schemas.microsoft.com/office/drawing/2014/main" val="4049423193"/>
                    </a:ext>
                  </a:extLst>
                </a:gridCol>
                <a:gridCol w="520457">
                  <a:extLst>
                    <a:ext uri="{9D8B030D-6E8A-4147-A177-3AD203B41FA5}">
                      <a16:colId xmlns:a16="http://schemas.microsoft.com/office/drawing/2014/main" val="2123093542"/>
                    </a:ext>
                  </a:extLst>
                </a:gridCol>
                <a:gridCol w="520457">
                  <a:extLst>
                    <a:ext uri="{9D8B030D-6E8A-4147-A177-3AD203B41FA5}">
                      <a16:colId xmlns:a16="http://schemas.microsoft.com/office/drawing/2014/main" val="2550653665"/>
                    </a:ext>
                  </a:extLst>
                </a:gridCol>
                <a:gridCol w="520457">
                  <a:extLst>
                    <a:ext uri="{9D8B030D-6E8A-4147-A177-3AD203B41FA5}">
                      <a16:colId xmlns:a16="http://schemas.microsoft.com/office/drawing/2014/main" val="4065477781"/>
                    </a:ext>
                  </a:extLst>
                </a:gridCol>
                <a:gridCol w="520457">
                  <a:extLst>
                    <a:ext uri="{9D8B030D-6E8A-4147-A177-3AD203B41FA5}">
                      <a16:colId xmlns:a16="http://schemas.microsoft.com/office/drawing/2014/main" val="2073378048"/>
                    </a:ext>
                  </a:extLst>
                </a:gridCol>
                <a:gridCol w="520457">
                  <a:extLst>
                    <a:ext uri="{9D8B030D-6E8A-4147-A177-3AD203B41FA5}">
                      <a16:colId xmlns:a16="http://schemas.microsoft.com/office/drawing/2014/main" val="46613346"/>
                    </a:ext>
                  </a:extLst>
                </a:gridCol>
              </a:tblGrid>
              <a:tr h="542947">
                <a:tc>
                  <a:txBody>
                    <a:bodyPr/>
                    <a:lstStyle/>
                    <a:p>
                      <a:pPr algn="ctr"/>
                      <a:r>
                        <a:rPr lang="en-GB" sz="2000" b="1">
                          <a:latin typeface="Century Gothic" panose="020B0502020202020204" pitchFamily="34" charset="0"/>
                        </a:rPr>
                        <a:t>B.</a:t>
                      </a: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of</a:t>
                      </a:r>
                    </a:p>
                  </a:txBody>
                  <a:tcPr marL="62455" marR="62455" marT="66938" marB="6693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22</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latin typeface="Century Gothic" panose="020B0502020202020204" pitchFamily="34" charset="0"/>
                        </a:rPr>
                        <a:t>=</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11</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13553"/>
                  </a:ext>
                </a:extLst>
              </a:tr>
            </a:tbl>
          </a:graphicData>
        </a:graphic>
      </p:graphicFrame>
      <p:graphicFrame>
        <p:nvGraphicFramePr>
          <p:cNvPr id="11" name="Table 10">
            <a:extLst>
              <a:ext uri="{FF2B5EF4-FFF2-40B4-BE49-F238E27FC236}">
                <a16:creationId xmlns:a16="http://schemas.microsoft.com/office/drawing/2014/main" id="{1FD028C8-A986-42C6-B1D7-FCA45E3EECC9}"/>
              </a:ext>
            </a:extLst>
          </p:cNvPr>
          <p:cNvGraphicFramePr>
            <a:graphicFrameLocks noGrp="1"/>
          </p:cNvGraphicFramePr>
          <p:nvPr/>
        </p:nvGraphicFramePr>
        <p:xfrm>
          <a:off x="3470063" y="4373956"/>
          <a:ext cx="304943" cy="632492"/>
        </p:xfrm>
        <a:graphic>
          <a:graphicData uri="http://schemas.openxmlformats.org/drawingml/2006/table">
            <a:tbl>
              <a:tblPr firstRow="1" bandRow="1">
                <a:tableStyleId>{2D5ABB26-0587-4C30-8999-92F81FD0307C}</a:tableStyleId>
              </a:tblPr>
              <a:tblGrid>
                <a:gridCol w="304943">
                  <a:extLst>
                    <a:ext uri="{9D8B030D-6E8A-4147-A177-3AD203B41FA5}">
                      <a16:colId xmlns:a16="http://schemas.microsoft.com/office/drawing/2014/main" val="2675358351"/>
                    </a:ext>
                  </a:extLst>
                </a:gridCol>
              </a:tblGrid>
              <a:tr h="316246">
                <a:tc>
                  <a:txBody>
                    <a:bodyPr/>
                    <a:lstStyle/>
                    <a:p>
                      <a:pPr algn="ctr"/>
                      <a:r>
                        <a:rPr lang="en-GB" sz="2000" b="1">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316246">
                <a:tc>
                  <a:txBody>
                    <a:bodyPr/>
                    <a:lstStyle/>
                    <a:p>
                      <a:pPr algn="ctr"/>
                      <a:r>
                        <a:rPr lang="en-GB" sz="2000" b="1">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
        <p:nvSpPr>
          <p:cNvPr id="12" name="Flowchart: Alternate Process 11">
            <a:extLst>
              <a:ext uri="{FF2B5EF4-FFF2-40B4-BE49-F238E27FC236}">
                <a16:creationId xmlns:a16="http://schemas.microsoft.com/office/drawing/2014/main" id="{9C6B4596-E231-49B4-8202-FAB69F058831}"/>
              </a:ext>
            </a:extLst>
          </p:cNvPr>
          <p:cNvSpPr/>
          <p:nvPr/>
        </p:nvSpPr>
        <p:spPr>
          <a:xfrm>
            <a:off x="2158367"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18</a:t>
            </a:r>
          </a:p>
        </p:txBody>
      </p:sp>
      <p:sp>
        <p:nvSpPr>
          <p:cNvPr id="13" name="Flowchart: Alternate Process 12">
            <a:extLst>
              <a:ext uri="{FF2B5EF4-FFF2-40B4-BE49-F238E27FC236}">
                <a16:creationId xmlns:a16="http://schemas.microsoft.com/office/drawing/2014/main" id="{4E5F98FA-DD81-4E59-9F2D-6E45D908A72A}"/>
              </a:ext>
            </a:extLst>
          </p:cNvPr>
          <p:cNvSpPr/>
          <p:nvPr/>
        </p:nvSpPr>
        <p:spPr>
          <a:xfrm>
            <a:off x="3502490"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22</a:t>
            </a:r>
          </a:p>
        </p:txBody>
      </p:sp>
      <p:sp>
        <p:nvSpPr>
          <p:cNvPr id="15" name="Flowchart: Alternate Process 14">
            <a:extLst>
              <a:ext uri="{FF2B5EF4-FFF2-40B4-BE49-F238E27FC236}">
                <a16:creationId xmlns:a16="http://schemas.microsoft.com/office/drawing/2014/main" id="{33CEFD61-B297-422B-99E9-4975D8E8F93A}"/>
              </a:ext>
            </a:extLst>
          </p:cNvPr>
          <p:cNvSpPr/>
          <p:nvPr/>
        </p:nvSpPr>
        <p:spPr>
          <a:xfrm>
            <a:off x="4846613"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11</a:t>
            </a:r>
          </a:p>
        </p:txBody>
      </p:sp>
      <p:sp>
        <p:nvSpPr>
          <p:cNvPr id="16" name="Flowchart: Alternate Process 15">
            <a:extLst>
              <a:ext uri="{FF2B5EF4-FFF2-40B4-BE49-F238E27FC236}">
                <a16:creationId xmlns:a16="http://schemas.microsoft.com/office/drawing/2014/main" id="{36252F99-5C5E-4009-81F5-A545BC0CC6E8}"/>
              </a:ext>
            </a:extLst>
          </p:cNvPr>
          <p:cNvSpPr/>
          <p:nvPr/>
        </p:nvSpPr>
        <p:spPr>
          <a:xfrm>
            <a:off x="6190736" y="1563440"/>
            <a:ext cx="794897" cy="1094899"/>
          </a:xfrm>
          <a:prstGeom prst="flowChartAlternateProcess">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panose="020B0502020202020204" pitchFamily="34" charset="0"/>
              </a:rPr>
              <a:t>9</a:t>
            </a:r>
          </a:p>
        </p:txBody>
      </p:sp>
      <p:graphicFrame>
        <p:nvGraphicFramePr>
          <p:cNvPr id="17" name="Table 16">
            <a:extLst>
              <a:ext uri="{FF2B5EF4-FFF2-40B4-BE49-F238E27FC236}">
                <a16:creationId xmlns:a16="http://schemas.microsoft.com/office/drawing/2014/main" id="{46C792C0-F424-435B-97AD-10D794DF1FC6}"/>
              </a:ext>
            </a:extLst>
          </p:cNvPr>
          <p:cNvGraphicFramePr>
            <a:graphicFrameLocks noGrp="1"/>
          </p:cNvGraphicFramePr>
          <p:nvPr>
            <p:extLst>
              <p:ext uri="{D42A27DB-BD31-4B8C-83A1-F6EECF244321}">
                <p14:modId xmlns:p14="http://schemas.microsoft.com/office/powerpoint/2010/main" val="1301478890"/>
              </p:ext>
            </p:extLst>
          </p:nvPr>
        </p:nvGraphicFramePr>
        <p:xfrm>
          <a:off x="2795768" y="3368840"/>
          <a:ext cx="3122742" cy="542947"/>
        </p:xfrm>
        <a:graphic>
          <a:graphicData uri="http://schemas.openxmlformats.org/drawingml/2006/table">
            <a:tbl>
              <a:tblPr firstRow="1" bandRow="1">
                <a:tableStyleId>{5940675A-B579-460E-94D1-54222C63F5DA}</a:tableStyleId>
              </a:tblPr>
              <a:tblGrid>
                <a:gridCol w="520457">
                  <a:extLst>
                    <a:ext uri="{9D8B030D-6E8A-4147-A177-3AD203B41FA5}">
                      <a16:colId xmlns:a16="http://schemas.microsoft.com/office/drawing/2014/main" val="4049423193"/>
                    </a:ext>
                  </a:extLst>
                </a:gridCol>
                <a:gridCol w="520457">
                  <a:extLst>
                    <a:ext uri="{9D8B030D-6E8A-4147-A177-3AD203B41FA5}">
                      <a16:colId xmlns:a16="http://schemas.microsoft.com/office/drawing/2014/main" val="2123093542"/>
                    </a:ext>
                  </a:extLst>
                </a:gridCol>
                <a:gridCol w="520457">
                  <a:extLst>
                    <a:ext uri="{9D8B030D-6E8A-4147-A177-3AD203B41FA5}">
                      <a16:colId xmlns:a16="http://schemas.microsoft.com/office/drawing/2014/main" val="2550653665"/>
                    </a:ext>
                  </a:extLst>
                </a:gridCol>
                <a:gridCol w="520457">
                  <a:extLst>
                    <a:ext uri="{9D8B030D-6E8A-4147-A177-3AD203B41FA5}">
                      <a16:colId xmlns:a16="http://schemas.microsoft.com/office/drawing/2014/main" val="4065477781"/>
                    </a:ext>
                  </a:extLst>
                </a:gridCol>
                <a:gridCol w="520457">
                  <a:extLst>
                    <a:ext uri="{9D8B030D-6E8A-4147-A177-3AD203B41FA5}">
                      <a16:colId xmlns:a16="http://schemas.microsoft.com/office/drawing/2014/main" val="2073378048"/>
                    </a:ext>
                  </a:extLst>
                </a:gridCol>
                <a:gridCol w="520457">
                  <a:extLst>
                    <a:ext uri="{9D8B030D-6E8A-4147-A177-3AD203B41FA5}">
                      <a16:colId xmlns:a16="http://schemas.microsoft.com/office/drawing/2014/main" val="46613346"/>
                    </a:ext>
                  </a:extLst>
                </a:gridCol>
              </a:tblGrid>
              <a:tr h="542947">
                <a:tc>
                  <a:txBody>
                    <a:bodyPr/>
                    <a:lstStyle/>
                    <a:p>
                      <a:pPr algn="ctr"/>
                      <a:r>
                        <a:rPr lang="en-GB" sz="2000" b="1">
                          <a:latin typeface="Century Gothic" panose="020B0502020202020204" pitchFamily="34" charset="0"/>
                        </a:rPr>
                        <a:t>A.</a:t>
                      </a: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a:latin typeface="Century Gothic" panose="020B0502020202020204" pitchFamily="34" charset="0"/>
                      </a:endParaRPr>
                    </a:p>
                  </a:txBody>
                  <a:tcPr marL="62455" marR="62455"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a:latin typeface="Century Gothic" panose="020B0502020202020204" pitchFamily="34" charset="0"/>
                        </a:rPr>
                        <a:t>of</a:t>
                      </a:r>
                    </a:p>
                  </a:txBody>
                  <a:tcPr marL="62455" marR="62455" marT="66938" marB="66938"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18</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a:latin typeface="Century Gothic" panose="020B0502020202020204" pitchFamily="34" charset="0"/>
                        </a:rPr>
                        <a:t>=</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9</a:t>
                      </a:r>
                    </a:p>
                  </a:txBody>
                  <a:tcPr marL="62455" marR="62455" marT="66938" marB="6693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113553"/>
                  </a:ext>
                </a:extLst>
              </a:tr>
            </a:tbl>
          </a:graphicData>
        </a:graphic>
      </p:graphicFrame>
    </p:spTree>
    <p:extLst>
      <p:ext uri="{BB962C8B-B14F-4D97-AF65-F5344CB8AC3E}">
        <p14:creationId xmlns:p14="http://schemas.microsoft.com/office/powerpoint/2010/main" val="279460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5D9636B4-5187-41F1-9772-24678A940F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Rectangle 23">
            <a:extLst>
              <a:ext uri="{FF2B5EF4-FFF2-40B4-BE49-F238E27FC236}">
                <a16:creationId xmlns:a16="http://schemas.microsoft.com/office/drawing/2014/main" id="{6DD11853-F14F-4E6A-8B34-94213AECEC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Henry has £12. He wants to buy a new school bag which costs half of his money. How much does the school bag cost?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2872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4 – Fractions – Find a Half</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2: (2F1a) </a:t>
            </a:r>
            <a:r>
              <a:rPr lang="en-GB" sz="1200" b="1" dirty="0">
                <a:latin typeface="Century Gothic" panose="020B0502020202020204" pitchFamily="34" charset="0"/>
                <a:hlinkClick r:id="rId4"/>
              </a:rPr>
              <a:t>Recognise, find, name and write fractions 1/3, 1/4, 2/4 and 3/4 of a length, shape, set of objects or quantity</a:t>
            </a:r>
            <a:endParaRPr lang="en-US"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2: (2F1b) </a:t>
            </a:r>
            <a:r>
              <a:rPr lang="en-GB" sz="1200" b="1" dirty="0">
                <a:latin typeface="Century Gothic" panose="020B0502020202020204" pitchFamily="34" charset="0"/>
                <a:hlinkClick r:id="rId4"/>
              </a:rPr>
              <a:t>Write simple fractions for example, 1/2 of 6 = 3</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Fractions </a:t>
            </a:r>
            <a:r>
              <a:rPr lang="en-GB" sz="1600" b="1" dirty="0">
                <a:solidFill>
                  <a:prstClr val="black"/>
                </a:solidFill>
                <a:latin typeface="Century Gothic" panose="020B0502020202020204" pitchFamily="34" charset="0"/>
              </a:rPr>
              <a:t>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21713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5D9636B4-5187-41F1-9772-24678A940F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Rectangle 23">
            <a:extLst>
              <a:ext uri="{FF2B5EF4-FFF2-40B4-BE49-F238E27FC236}">
                <a16:creationId xmlns:a16="http://schemas.microsoft.com/office/drawing/2014/main" id="{6DD11853-F14F-4E6A-8B34-94213AECEC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Henry has £12. He wants to buy a new school bag which costs half of his money. How much does the school bag cost?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bag will cost £6 because…</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14625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23" name="Picture 22">
            <a:extLst>
              <a:ext uri="{FF2B5EF4-FFF2-40B4-BE49-F238E27FC236}">
                <a16:creationId xmlns:a16="http://schemas.microsoft.com/office/drawing/2014/main" id="{5D9636B4-5187-41F1-9772-24678A940FE2}"/>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Rectangle 23">
            <a:extLst>
              <a:ext uri="{FF2B5EF4-FFF2-40B4-BE49-F238E27FC236}">
                <a16:creationId xmlns:a16="http://schemas.microsoft.com/office/drawing/2014/main" id="{6DD11853-F14F-4E6A-8B34-94213AECEC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Henry has £12. He wants to buy a new school bag which costs half of his money. How much does the school bag cost?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how you know.</a:t>
            </a: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school bag will cost £6 because half of £12 is £6.</a:t>
            </a: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82154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rgbClr val="E7E6E6">
                    <a:lumMod val="50000"/>
                  </a:srgbClr>
                </a:solidFill>
                <a:latin typeface="Century Gothic" panose="020B0502020202020204" pitchFamily="34" charset="0"/>
              </a:rPr>
              <a:t>Year 2 – Spring Block 4 – Fractions</a:t>
            </a: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endParaRPr lang="en-GB" sz="1600" b="1" u="sng">
              <a:solidFill>
                <a:srgbClr val="E7E6E6">
                  <a:lumMod val="50000"/>
                </a:srgbClr>
              </a:solidFill>
              <a:latin typeface="Century Gothic" panose="020B0502020202020204" pitchFamily="34" charset="0"/>
            </a:endParaRPr>
          </a:p>
          <a:p>
            <a:pPr algn="ctr"/>
            <a:r>
              <a:rPr lang="en-GB" sz="4800" b="1">
                <a:solidFill>
                  <a:schemeClr val="bg2">
                    <a:lumMod val="25000"/>
                  </a:schemeClr>
                </a:solidFill>
                <a:latin typeface="Century Gothic" panose="020B0502020202020204" pitchFamily="34" charset="0"/>
              </a:rPr>
              <a:t>Step 3: Find a Half</a:t>
            </a:r>
            <a:endParaRPr lang="en-GB" sz="4000" b="1">
              <a:solidFill>
                <a:schemeClr val="bg2">
                  <a:lumMod val="25000"/>
                </a:schemeClr>
              </a:solidFill>
              <a:latin typeface="Century Gothic" panose="020B0502020202020204" pitchFamily="34" charset="0"/>
            </a:endParaRPr>
          </a:p>
          <a:p>
            <a:pPr lvl="0" algn="ctr"/>
            <a:endParaRPr lang="en-GB" sz="4000" b="1">
              <a:solidFill>
                <a:schemeClr val="bg2">
                  <a:lumMod val="25000"/>
                </a:schemeClr>
              </a:solidFill>
              <a:latin typeface="Century Gothic" panose="020B0502020202020204" pitchFamily="34" charset="0"/>
            </a:endParaRPr>
          </a:p>
          <a:p>
            <a:pPr lvl="0" algn="ctr"/>
            <a:endParaRPr lang="en-GB" sz="4000" b="1">
              <a:solidFill>
                <a:schemeClr val="bg2">
                  <a:lumMod val="50000"/>
                </a:schemeClr>
              </a:solidFill>
              <a:latin typeface="Century Gothic" panose="020B0502020202020204" pitchFamily="34" charset="0"/>
            </a:endParaRPr>
          </a:p>
          <a:p>
            <a:pPr algn="ctr"/>
            <a:endParaRPr lang="en-GB" sz="2000" b="1" u="sng">
              <a:solidFill>
                <a:schemeClr val="bg2">
                  <a:lumMod val="50000"/>
                </a:schemeClr>
              </a:solidFill>
              <a:latin typeface="Century Gothic" panose="020B0502020202020204" pitchFamily="34" charset="0"/>
            </a:endParaRPr>
          </a:p>
          <a:p>
            <a:pPr lvl="0" algn="ctr"/>
            <a:r>
              <a:rPr lang="en-GB" sz="2400" b="1" u="sng">
                <a:solidFill>
                  <a:schemeClr val="tx1"/>
                </a:solidFill>
                <a:latin typeface="Century Gothic" panose="020B0502020202020204" pitchFamily="34" charset="0"/>
              </a:rPr>
              <a:t> </a:t>
            </a:r>
          </a:p>
          <a:p>
            <a:pPr lvl="0" algn="ctr"/>
            <a:endParaRPr lang="en-GB" sz="2400" b="1" u="sng">
              <a:solidFill>
                <a:schemeClr val="tx1"/>
              </a:solidFill>
              <a:latin typeface="Century Gothic" panose="020B0502020202020204" pitchFamily="34" charset="0"/>
            </a:endParaRPr>
          </a:p>
          <a:p>
            <a:pPr lvl="0" algn="ctr"/>
            <a:endParaRPr lang="en-GB" sz="2400" b="1">
              <a:solidFill>
                <a:schemeClr val="tx1"/>
              </a:solidFill>
              <a:latin typeface="Century Gothic" panose="020B0502020202020204" pitchFamily="34" charset="0"/>
            </a:endParaRPr>
          </a:p>
          <a:p>
            <a:pPr lvl="0" algn="ctr"/>
            <a:endParaRPr lang="en-GB" sz="2400" b="1">
              <a:solidFill>
                <a:schemeClr val="tx1"/>
              </a:solidFill>
              <a:latin typeface="Century Gothic" panose="020B0502020202020204" pitchFamily="34" charset="0"/>
            </a:endParaRPr>
          </a:p>
          <a:p>
            <a:pPr lvl="0" algn="ctr"/>
            <a:endParaRPr lang="en-GB" sz="2400" b="1">
              <a:solidFill>
                <a:schemeClr val="tx1"/>
              </a:solidFill>
              <a:latin typeface="Century Gothic" panose="020B0502020202020204" pitchFamily="34" charset="0"/>
            </a:endParaRPr>
          </a:p>
          <a:p>
            <a:pPr lvl="0" algn="ctr"/>
            <a:endParaRPr lang="en-GB" sz="2400" b="1">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images which represent a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6D8CBFF-E16A-4535-8E8C-BAEA4FD747F0}"/>
              </a:ext>
            </a:extLst>
          </p:cNvPr>
          <p:cNvGraphicFramePr>
            <a:graphicFrameLocks noGrp="1"/>
          </p:cNvGraphicFramePr>
          <p:nvPr/>
        </p:nvGraphicFramePr>
        <p:xfrm>
          <a:off x="1698965" y="4312196"/>
          <a:ext cx="3174610" cy="842333"/>
        </p:xfrm>
        <a:graphic>
          <a:graphicData uri="http://schemas.openxmlformats.org/drawingml/2006/table">
            <a:tbl>
              <a:tblPr firstRow="1" bandRow="1">
                <a:tableStyleId>{5C22544A-7EE6-4342-B048-85BDC9FD1C3A}</a:tableStyleId>
              </a:tblPr>
              <a:tblGrid>
                <a:gridCol w="1587305">
                  <a:extLst>
                    <a:ext uri="{9D8B030D-6E8A-4147-A177-3AD203B41FA5}">
                      <a16:colId xmlns:a16="http://schemas.microsoft.com/office/drawing/2014/main" val="1807142509"/>
                    </a:ext>
                  </a:extLst>
                </a:gridCol>
                <a:gridCol w="1587305">
                  <a:extLst>
                    <a:ext uri="{9D8B030D-6E8A-4147-A177-3AD203B41FA5}">
                      <a16:colId xmlns:a16="http://schemas.microsoft.com/office/drawing/2014/main" val="1148095327"/>
                    </a:ext>
                  </a:extLst>
                </a:gridCol>
              </a:tblGrid>
              <a:tr h="842333">
                <a:tc>
                  <a:txBody>
                    <a:bodyPr/>
                    <a:lstStyle/>
                    <a:p>
                      <a:endParaRPr lang="en-GB" sz="1500" dirty="0"/>
                    </a:p>
                  </a:txBody>
                  <a:tcPr marL="78560" marR="78560" marT="39280" marB="3928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78560" marR="78560" marT="39280" marB="39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87856120"/>
                  </a:ext>
                </a:extLst>
              </a:tr>
            </a:tbl>
          </a:graphicData>
        </a:graphic>
      </p:graphicFrame>
      <p:graphicFrame>
        <p:nvGraphicFramePr>
          <p:cNvPr id="7" name="Table 6">
            <a:extLst>
              <a:ext uri="{FF2B5EF4-FFF2-40B4-BE49-F238E27FC236}">
                <a16:creationId xmlns:a16="http://schemas.microsoft.com/office/drawing/2014/main" id="{D4396CB2-01F1-4220-8733-0C5B630B0054}"/>
              </a:ext>
            </a:extLst>
          </p:cNvPr>
          <p:cNvGraphicFramePr>
            <a:graphicFrameLocks noGrp="1"/>
          </p:cNvGraphicFramePr>
          <p:nvPr>
            <p:extLst>
              <p:ext uri="{D42A27DB-BD31-4B8C-83A1-F6EECF244321}">
                <p14:modId xmlns:p14="http://schemas.microsoft.com/office/powerpoint/2010/main" val="3773589784"/>
              </p:ext>
            </p:extLst>
          </p:nvPr>
        </p:nvGraphicFramePr>
        <p:xfrm>
          <a:off x="3120668" y="1997665"/>
          <a:ext cx="2710420" cy="749041"/>
        </p:xfrm>
        <a:graphic>
          <a:graphicData uri="http://schemas.openxmlformats.org/drawingml/2006/table">
            <a:tbl>
              <a:tblPr firstRow="1" bandRow="1">
                <a:tableStyleId>{5C22544A-7EE6-4342-B048-85BDC9FD1C3A}</a:tableStyleId>
              </a:tblPr>
              <a:tblGrid>
                <a:gridCol w="677605">
                  <a:extLst>
                    <a:ext uri="{9D8B030D-6E8A-4147-A177-3AD203B41FA5}">
                      <a16:colId xmlns:a16="http://schemas.microsoft.com/office/drawing/2014/main" val="1643297701"/>
                    </a:ext>
                  </a:extLst>
                </a:gridCol>
                <a:gridCol w="677605">
                  <a:extLst>
                    <a:ext uri="{9D8B030D-6E8A-4147-A177-3AD203B41FA5}">
                      <a16:colId xmlns:a16="http://schemas.microsoft.com/office/drawing/2014/main" val="2297904904"/>
                    </a:ext>
                  </a:extLst>
                </a:gridCol>
                <a:gridCol w="677605">
                  <a:extLst>
                    <a:ext uri="{9D8B030D-6E8A-4147-A177-3AD203B41FA5}">
                      <a16:colId xmlns:a16="http://schemas.microsoft.com/office/drawing/2014/main" val="2741151263"/>
                    </a:ext>
                  </a:extLst>
                </a:gridCol>
                <a:gridCol w="677605">
                  <a:extLst>
                    <a:ext uri="{9D8B030D-6E8A-4147-A177-3AD203B41FA5}">
                      <a16:colId xmlns:a16="http://schemas.microsoft.com/office/drawing/2014/main" val="3225630257"/>
                    </a:ext>
                  </a:extLst>
                </a:gridCol>
              </a:tblGrid>
              <a:tr h="749041">
                <a:tc>
                  <a:txBody>
                    <a:bodyPr/>
                    <a:lstStyle/>
                    <a:p>
                      <a:endParaRPr lang="en-GB" sz="1600" dirty="0"/>
                    </a:p>
                  </a:txBody>
                  <a:tcPr marL="81313" marR="81313" marT="40656" marB="4065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7030A0"/>
                    </a:solidFill>
                  </a:tcPr>
                </a:tc>
                <a:tc>
                  <a:txBody>
                    <a:bodyPr/>
                    <a:lstStyle/>
                    <a:p>
                      <a:endParaRPr lang="en-GB" sz="1600" dirty="0"/>
                    </a:p>
                  </a:txBody>
                  <a:tcPr marL="81313" marR="81313" marT="40656" marB="4065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313" marR="81313" marT="40656" marB="4065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1600" dirty="0"/>
                    </a:p>
                  </a:txBody>
                  <a:tcPr marL="81313" marR="81313" marT="40656" marB="4065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9412525"/>
                  </a:ext>
                </a:extLst>
              </a:tr>
            </a:tbl>
          </a:graphicData>
        </a:graphic>
      </p:graphicFrame>
      <p:sp>
        <p:nvSpPr>
          <p:cNvPr id="9" name="Oval 8">
            <a:extLst>
              <a:ext uri="{FF2B5EF4-FFF2-40B4-BE49-F238E27FC236}">
                <a16:creationId xmlns:a16="http://schemas.microsoft.com/office/drawing/2014/main" id="{54AEF6F5-1482-4C31-8ACF-52B88AA02F8F}"/>
              </a:ext>
            </a:extLst>
          </p:cNvPr>
          <p:cNvSpPr/>
          <p:nvPr/>
        </p:nvSpPr>
        <p:spPr>
          <a:xfrm>
            <a:off x="6368715" y="4026568"/>
            <a:ext cx="1440000" cy="1440000"/>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7072511A-A951-4DE0-AA0B-794B56AC16C4}"/>
              </a:ext>
            </a:extLst>
          </p:cNvPr>
          <p:cNvSpPr/>
          <p:nvPr/>
        </p:nvSpPr>
        <p:spPr>
          <a:xfrm>
            <a:off x="881372" y="1607279"/>
            <a:ext cx="1633228" cy="1529814"/>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2D46B9DB-1BF9-4635-8ECB-E7BC20C1CAF1}"/>
              </a:ext>
            </a:extLst>
          </p:cNvPr>
          <p:cNvGrpSpPr/>
          <p:nvPr/>
        </p:nvGrpSpPr>
        <p:grpSpPr>
          <a:xfrm>
            <a:off x="6318628" y="1490185"/>
            <a:ext cx="1944000" cy="1764000"/>
            <a:chOff x="-2987108" y="3534031"/>
            <a:chExt cx="1944000" cy="1764000"/>
          </a:xfrm>
        </p:grpSpPr>
        <p:sp>
          <p:nvSpPr>
            <p:cNvPr id="11" name="Isosceles Triangle 10">
              <a:extLst>
                <a:ext uri="{FF2B5EF4-FFF2-40B4-BE49-F238E27FC236}">
                  <a16:creationId xmlns:a16="http://schemas.microsoft.com/office/drawing/2014/main" id="{100FF985-0B4D-44E9-A616-F54B6916F08D}"/>
                </a:ext>
              </a:extLst>
            </p:cNvPr>
            <p:cNvSpPr/>
            <p:nvPr/>
          </p:nvSpPr>
          <p:spPr>
            <a:xfrm>
              <a:off x="-2987108" y="3534031"/>
              <a:ext cx="1944000" cy="1764000"/>
            </a:xfrm>
            <a:prstGeom prst="triangle">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a:extLst>
                <a:ext uri="{FF2B5EF4-FFF2-40B4-BE49-F238E27FC236}">
                  <a16:creationId xmlns:a16="http://schemas.microsoft.com/office/drawing/2014/main" id="{25B897E5-864F-4FD7-BF69-B64831F3B81C}"/>
                </a:ext>
              </a:extLst>
            </p:cNvPr>
            <p:cNvSpPr/>
            <p:nvPr/>
          </p:nvSpPr>
          <p:spPr>
            <a:xfrm>
              <a:off x="-2010802" y="3600710"/>
              <a:ext cx="924832" cy="1672124"/>
            </a:xfrm>
            <a:custGeom>
              <a:avLst/>
              <a:gdLst>
                <a:gd name="connsiteX0" fmla="*/ 0 w 972000"/>
                <a:gd name="connsiteY0" fmla="*/ 1738800 h 1738800"/>
                <a:gd name="connsiteX1" fmla="*/ 0 w 972000"/>
                <a:gd name="connsiteY1" fmla="*/ 0 h 1738800"/>
                <a:gd name="connsiteX2" fmla="*/ 972000 w 972000"/>
                <a:gd name="connsiteY2" fmla="*/ 1738800 h 1738800"/>
                <a:gd name="connsiteX3" fmla="*/ 0 w 972000"/>
                <a:gd name="connsiteY3" fmla="*/ 1738800 h 1738800"/>
                <a:gd name="connsiteX0" fmla="*/ 0 w 972000"/>
                <a:gd name="connsiteY0" fmla="*/ 1724513 h 1724513"/>
                <a:gd name="connsiteX1" fmla="*/ 0 w 972000"/>
                <a:gd name="connsiteY1" fmla="*/ 0 h 1724513"/>
                <a:gd name="connsiteX2" fmla="*/ 972000 w 972000"/>
                <a:gd name="connsiteY2" fmla="*/ 1724513 h 1724513"/>
                <a:gd name="connsiteX3" fmla="*/ 0 w 972000"/>
                <a:gd name="connsiteY3" fmla="*/ 1724513 h 1724513"/>
                <a:gd name="connsiteX0" fmla="*/ 0 w 972000"/>
                <a:gd name="connsiteY0" fmla="*/ 1724513 h 1724513"/>
                <a:gd name="connsiteX1" fmla="*/ 38100 w 972000"/>
                <a:gd name="connsiteY1" fmla="*/ 0 h 1724513"/>
                <a:gd name="connsiteX2" fmla="*/ 972000 w 972000"/>
                <a:gd name="connsiteY2" fmla="*/ 1724513 h 1724513"/>
                <a:gd name="connsiteX3" fmla="*/ 0 w 972000"/>
                <a:gd name="connsiteY3" fmla="*/ 1724513 h 1724513"/>
                <a:gd name="connsiteX0" fmla="*/ 0 w 972000"/>
                <a:gd name="connsiteY0" fmla="*/ 1710225 h 1710225"/>
                <a:gd name="connsiteX1" fmla="*/ 52388 w 972000"/>
                <a:gd name="connsiteY1" fmla="*/ 0 h 1710225"/>
                <a:gd name="connsiteX2" fmla="*/ 972000 w 972000"/>
                <a:gd name="connsiteY2" fmla="*/ 1710225 h 1710225"/>
                <a:gd name="connsiteX3" fmla="*/ 0 w 972000"/>
                <a:gd name="connsiteY3" fmla="*/ 1710225 h 1710225"/>
                <a:gd name="connsiteX0" fmla="*/ 0 w 924375"/>
                <a:gd name="connsiteY0" fmla="*/ 1714987 h 1714987"/>
                <a:gd name="connsiteX1" fmla="*/ 4763 w 924375"/>
                <a:gd name="connsiteY1" fmla="*/ 0 h 1714987"/>
                <a:gd name="connsiteX2" fmla="*/ 924375 w 924375"/>
                <a:gd name="connsiteY2" fmla="*/ 1710225 h 1714987"/>
                <a:gd name="connsiteX3" fmla="*/ 0 w 924375"/>
                <a:gd name="connsiteY3" fmla="*/ 1714987 h 1714987"/>
                <a:gd name="connsiteX0" fmla="*/ 0 w 924375"/>
                <a:gd name="connsiteY0" fmla="*/ 1700699 h 1700699"/>
                <a:gd name="connsiteX1" fmla="*/ 4763 w 924375"/>
                <a:gd name="connsiteY1" fmla="*/ 0 h 1700699"/>
                <a:gd name="connsiteX2" fmla="*/ 924375 w 924375"/>
                <a:gd name="connsiteY2" fmla="*/ 1695937 h 1700699"/>
                <a:gd name="connsiteX3" fmla="*/ 0 w 924375"/>
                <a:gd name="connsiteY3" fmla="*/ 1700699 h 1700699"/>
                <a:gd name="connsiteX0" fmla="*/ 457 w 924832"/>
                <a:gd name="connsiteY0" fmla="*/ 1681649 h 1681649"/>
                <a:gd name="connsiteX1" fmla="*/ 458 w 924832"/>
                <a:gd name="connsiteY1" fmla="*/ 0 h 1681649"/>
                <a:gd name="connsiteX2" fmla="*/ 924832 w 924832"/>
                <a:gd name="connsiteY2" fmla="*/ 1676887 h 1681649"/>
                <a:gd name="connsiteX3" fmla="*/ 457 w 924832"/>
                <a:gd name="connsiteY3" fmla="*/ 1681649 h 1681649"/>
                <a:gd name="connsiteX0" fmla="*/ 457 w 924832"/>
                <a:gd name="connsiteY0" fmla="*/ 1667362 h 1667362"/>
                <a:gd name="connsiteX1" fmla="*/ 458 w 924832"/>
                <a:gd name="connsiteY1" fmla="*/ 0 h 1667362"/>
                <a:gd name="connsiteX2" fmla="*/ 924832 w 924832"/>
                <a:gd name="connsiteY2" fmla="*/ 1662600 h 1667362"/>
                <a:gd name="connsiteX3" fmla="*/ 457 w 924832"/>
                <a:gd name="connsiteY3" fmla="*/ 1667362 h 1667362"/>
                <a:gd name="connsiteX0" fmla="*/ 457 w 924832"/>
                <a:gd name="connsiteY0" fmla="*/ 1653074 h 1653074"/>
                <a:gd name="connsiteX1" fmla="*/ 458 w 924832"/>
                <a:gd name="connsiteY1" fmla="*/ 0 h 1653074"/>
                <a:gd name="connsiteX2" fmla="*/ 924832 w 924832"/>
                <a:gd name="connsiteY2" fmla="*/ 1648312 h 1653074"/>
                <a:gd name="connsiteX3" fmla="*/ 457 w 924832"/>
                <a:gd name="connsiteY3" fmla="*/ 1653074 h 1653074"/>
                <a:gd name="connsiteX0" fmla="*/ 457 w 924832"/>
                <a:gd name="connsiteY0" fmla="*/ 1672124 h 1672124"/>
                <a:gd name="connsiteX1" fmla="*/ 458 w 924832"/>
                <a:gd name="connsiteY1" fmla="*/ 0 h 1672124"/>
                <a:gd name="connsiteX2" fmla="*/ 924832 w 924832"/>
                <a:gd name="connsiteY2" fmla="*/ 1667362 h 1672124"/>
                <a:gd name="connsiteX3" fmla="*/ 457 w 924832"/>
                <a:gd name="connsiteY3" fmla="*/ 1672124 h 1672124"/>
              </a:gdLst>
              <a:ahLst/>
              <a:cxnLst>
                <a:cxn ang="0">
                  <a:pos x="connsiteX0" y="connsiteY0"/>
                </a:cxn>
                <a:cxn ang="0">
                  <a:pos x="connsiteX1" y="connsiteY1"/>
                </a:cxn>
                <a:cxn ang="0">
                  <a:pos x="connsiteX2" y="connsiteY2"/>
                </a:cxn>
                <a:cxn ang="0">
                  <a:pos x="connsiteX3" y="connsiteY3"/>
                </a:cxn>
              </a:cxnLst>
              <a:rect l="l" t="t" r="r" b="b"/>
              <a:pathLst>
                <a:path w="924832" h="1672124">
                  <a:moveTo>
                    <a:pt x="457" y="1672124"/>
                  </a:moveTo>
                  <a:cubicBezTo>
                    <a:pt x="2045" y="1100462"/>
                    <a:pt x="-1130" y="571662"/>
                    <a:pt x="458" y="0"/>
                  </a:cubicBezTo>
                  <a:lnTo>
                    <a:pt x="924832" y="1667362"/>
                  </a:lnTo>
                  <a:lnTo>
                    <a:pt x="457" y="1672124"/>
                  </a:lnTo>
                  <a:close/>
                </a:path>
              </a:pathLst>
            </a:cu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1851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images which represent a half.</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6D8CBFF-E16A-4535-8E8C-BAEA4FD747F0}"/>
              </a:ext>
            </a:extLst>
          </p:cNvPr>
          <p:cNvGraphicFramePr>
            <a:graphicFrameLocks noGrp="1"/>
          </p:cNvGraphicFramePr>
          <p:nvPr/>
        </p:nvGraphicFramePr>
        <p:xfrm>
          <a:off x="1698965" y="4312196"/>
          <a:ext cx="3174610" cy="842333"/>
        </p:xfrm>
        <a:graphic>
          <a:graphicData uri="http://schemas.openxmlformats.org/drawingml/2006/table">
            <a:tbl>
              <a:tblPr firstRow="1" bandRow="1">
                <a:tableStyleId>{5C22544A-7EE6-4342-B048-85BDC9FD1C3A}</a:tableStyleId>
              </a:tblPr>
              <a:tblGrid>
                <a:gridCol w="1587305">
                  <a:extLst>
                    <a:ext uri="{9D8B030D-6E8A-4147-A177-3AD203B41FA5}">
                      <a16:colId xmlns:a16="http://schemas.microsoft.com/office/drawing/2014/main" val="1807142509"/>
                    </a:ext>
                  </a:extLst>
                </a:gridCol>
                <a:gridCol w="1587305">
                  <a:extLst>
                    <a:ext uri="{9D8B030D-6E8A-4147-A177-3AD203B41FA5}">
                      <a16:colId xmlns:a16="http://schemas.microsoft.com/office/drawing/2014/main" val="1148095327"/>
                    </a:ext>
                  </a:extLst>
                </a:gridCol>
              </a:tblGrid>
              <a:tr h="842333">
                <a:tc>
                  <a:txBody>
                    <a:bodyPr/>
                    <a:lstStyle/>
                    <a:p>
                      <a:endParaRPr lang="en-GB" sz="1500" dirty="0"/>
                    </a:p>
                  </a:txBody>
                  <a:tcPr marL="78560" marR="78560" marT="39280" marB="39280">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sz="1500" dirty="0"/>
                    </a:p>
                  </a:txBody>
                  <a:tcPr marL="78560" marR="78560" marT="39280" marB="392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87856120"/>
                  </a:ext>
                </a:extLst>
              </a:tr>
            </a:tbl>
          </a:graphicData>
        </a:graphic>
      </p:graphicFrame>
      <p:graphicFrame>
        <p:nvGraphicFramePr>
          <p:cNvPr id="7" name="Table 6">
            <a:extLst>
              <a:ext uri="{FF2B5EF4-FFF2-40B4-BE49-F238E27FC236}">
                <a16:creationId xmlns:a16="http://schemas.microsoft.com/office/drawing/2014/main" id="{D4396CB2-01F1-4220-8733-0C5B630B0054}"/>
              </a:ext>
            </a:extLst>
          </p:cNvPr>
          <p:cNvGraphicFramePr>
            <a:graphicFrameLocks noGrp="1"/>
          </p:cNvGraphicFramePr>
          <p:nvPr>
            <p:extLst>
              <p:ext uri="{D42A27DB-BD31-4B8C-83A1-F6EECF244321}">
                <p14:modId xmlns:p14="http://schemas.microsoft.com/office/powerpoint/2010/main" val="2767182826"/>
              </p:ext>
            </p:extLst>
          </p:nvPr>
        </p:nvGraphicFramePr>
        <p:xfrm>
          <a:off x="3120668" y="1997665"/>
          <a:ext cx="2710420" cy="749041"/>
        </p:xfrm>
        <a:graphic>
          <a:graphicData uri="http://schemas.openxmlformats.org/drawingml/2006/table">
            <a:tbl>
              <a:tblPr firstRow="1" bandRow="1">
                <a:tableStyleId>{5C22544A-7EE6-4342-B048-85BDC9FD1C3A}</a:tableStyleId>
              </a:tblPr>
              <a:tblGrid>
                <a:gridCol w="677605">
                  <a:extLst>
                    <a:ext uri="{9D8B030D-6E8A-4147-A177-3AD203B41FA5}">
                      <a16:colId xmlns:a16="http://schemas.microsoft.com/office/drawing/2014/main" val="1643297701"/>
                    </a:ext>
                  </a:extLst>
                </a:gridCol>
                <a:gridCol w="677605">
                  <a:extLst>
                    <a:ext uri="{9D8B030D-6E8A-4147-A177-3AD203B41FA5}">
                      <a16:colId xmlns:a16="http://schemas.microsoft.com/office/drawing/2014/main" val="2297904904"/>
                    </a:ext>
                  </a:extLst>
                </a:gridCol>
                <a:gridCol w="677605">
                  <a:extLst>
                    <a:ext uri="{9D8B030D-6E8A-4147-A177-3AD203B41FA5}">
                      <a16:colId xmlns:a16="http://schemas.microsoft.com/office/drawing/2014/main" val="2741151263"/>
                    </a:ext>
                  </a:extLst>
                </a:gridCol>
                <a:gridCol w="677605">
                  <a:extLst>
                    <a:ext uri="{9D8B030D-6E8A-4147-A177-3AD203B41FA5}">
                      <a16:colId xmlns:a16="http://schemas.microsoft.com/office/drawing/2014/main" val="3225630257"/>
                    </a:ext>
                  </a:extLst>
                </a:gridCol>
              </a:tblGrid>
              <a:tr h="749041">
                <a:tc>
                  <a:txBody>
                    <a:bodyPr/>
                    <a:lstStyle/>
                    <a:p>
                      <a:endParaRPr lang="en-GB" sz="1600" dirty="0"/>
                    </a:p>
                  </a:txBody>
                  <a:tcPr marL="81313" marR="81313" marT="40656" marB="40656">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endParaRPr lang="en-GB" sz="1600" dirty="0"/>
                    </a:p>
                  </a:txBody>
                  <a:tcPr marL="81313" marR="81313" marT="40656" marB="40656">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600" dirty="0"/>
                    </a:p>
                  </a:txBody>
                  <a:tcPr marL="81313" marR="81313" marT="40656" marB="40656">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GB" sz="1600" dirty="0"/>
                    </a:p>
                  </a:txBody>
                  <a:tcPr marL="81313" marR="81313" marT="40656" marB="40656">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9412525"/>
                  </a:ext>
                </a:extLst>
              </a:tr>
            </a:tbl>
          </a:graphicData>
        </a:graphic>
      </p:graphicFrame>
      <p:sp>
        <p:nvSpPr>
          <p:cNvPr id="9" name="Oval 8">
            <a:extLst>
              <a:ext uri="{FF2B5EF4-FFF2-40B4-BE49-F238E27FC236}">
                <a16:creationId xmlns:a16="http://schemas.microsoft.com/office/drawing/2014/main" id="{54AEF6F5-1482-4C31-8ACF-52B88AA02F8F}"/>
              </a:ext>
            </a:extLst>
          </p:cNvPr>
          <p:cNvSpPr/>
          <p:nvPr/>
        </p:nvSpPr>
        <p:spPr>
          <a:xfrm>
            <a:off x="6368715" y="4026568"/>
            <a:ext cx="1440000" cy="1440000"/>
          </a:xfrm>
          <a:prstGeom prst="ellipse">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7072511A-A951-4DE0-AA0B-794B56AC16C4}"/>
              </a:ext>
            </a:extLst>
          </p:cNvPr>
          <p:cNvSpPr/>
          <p:nvPr/>
        </p:nvSpPr>
        <p:spPr>
          <a:xfrm>
            <a:off x="881372" y="1607279"/>
            <a:ext cx="1633228" cy="1529814"/>
          </a:xfrm>
          <a:prstGeom prst="star5">
            <a:avLst/>
          </a:prstGeom>
          <a:solidFill>
            <a:schemeClr val="bg1">
              <a:lumMod val="6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2D46B9DB-1BF9-4635-8ECB-E7BC20C1CAF1}"/>
              </a:ext>
            </a:extLst>
          </p:cNvPr>
          <p:cNvGrpSpPr/>
          <p:nvPr/>
        </p:nvGrpSpPr>
        <p:grpSpPr>
          <a:xfrm>
            <a:off x="6318628" y="1490185"/>
            <a:ext cx="1944000" cy="1764000"/>
            <a:chOff x="-2987108" y="3534031"/>
            <a:chExt cx="1944000" cy="1764000"/>
          </a:xfrm>
        </p:grpSpPr>
        <p:sp>
          <p:nvSpPr>
            <p:cNvPr id="11" name="Isosceles Triangle 10">
              <a:extLst>
                <a:ext uri="{FF2B5EF4-FFF2-40B4-BE49-F238E27FC236}">
                  <a16:creationId xmlns:a16="http://schemas.microsoft.com/office/drawing/2014/main" id="{100FF985-0B4D-44E9-A616-F54B6916F08D}"/>
                </a:ext>
              </a:extLst>
            </p:cNvPr>
            <p:cNvSpPr/>
            <p:nvPr/>
          </p:nvSpPr>
          <p:spPr>
            <a:xfrm>
              <a:off x="-2987108" y="3534031"/>
              <a:ext cx="1944000" cy="1764000"/>
            </a:xfrm>
            <a:prstGeom prst="triangle">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a:extLst>
                <a:ext uri="{FF2B5EF4-FFF2-40B4-BE49-F238E27FC236}">
                  <a16:creationId xmlns:a16="http://schemas.microsoft.com/office/drawing/2014/main" id="{25B897E5-864F-4FD7-BF69-B64831F3B81C}"/>
                </a:ext>
              </a:extLst>
            </p:cNvPr>
            <p:cNvSpPr/>
            <p:nvPr/>
          </p:nvSpPr>
          <p:spPr>
            <a:xfrm>
              <a:off x="-2010802" y="3600710"/>
              <a:ext cx="924832" cy="1672124"/>
            </a:xfrm>
            <a:custGeom>
              <a:avLst/>
              <a:gdLst>
                <a:gd name="connsiteX0" fmla="*/ 0 w 972000"/>
                <a:gd name="connsiteY0" fmla="*/ 1738800 h 1738800"/>
                <a:gd name="connsiteX1" fmla="*/ 0 w 972000"/>
                <a:gd name="connsiteY1" fmla="*/ 0 h 1738800"/>
                <a:gd name="connsiteX2" fmla="*/ 972000 w 972000"/>
                <a:gd name="connsiteY2" fmla="*/ 1738800 h 1738800"/>
                <a:gd name="connsiteX3" fmla="*/ 0 w 972000"/>
                <a:gd name="connsiteY3" fmla="*/ 1738800 h 1738800"/>
                <a:gd name="connsiteX0" fmla="*/ 0 w 972000"/>
                <a:gd name="connsiteY0" fmla="*/ 1724513 h 1724513"/>
                <a:gd name="connsiteX1" fmla="*/ 0 w 972000"/>
                <a:gd name="connsiteY1" fmla="*/ 0 h 1724513"/>
                <a:gd name="connsiteX2" fmla="*/ 972000 w 972000"/>
                <a:gd name="connsiteY2" fmla="*/ 1724513 h 1724513"/>
                <a:gd name="connsiteX3" fmla="*/ 0 w 972000"/>
                <a:gd name="connsiteY3" fmla="*/ 1724513 h 1724513"/>
                <a:gd name="connsiteX0" fmla="*/ 0 w 972000"/>
                <a:gd name="connsiteY0" fmla="*/ 1724513 h 1724513"/>
                <a:gd name="connsiteX1" fmla="*/ 38100 w 972000"/>
                <a:gd name="connsiteY1" fmla="*/ 0 h 1724513"/>
                <a:gd name="connsiteX2" fmla="*/ 972000 w 972000"/>
                <a:gd name="connsiteY2" fmla="*/ 1724513 h 1724513"/>
                <a:gd name="connsiteX3" fmla="*/ 0 w 972000"/>
                <a:gd name="connsiteY3" fmla="*/ 1724513 h 1724513"/>
                <a:gd name="connsiteX0" fmla="*/ 0 w 972000"/>
                <a:gd name="connsiteY0" fmla="*/ 1710225 h 1710225"/>
                <a:gd name="connsiteX1" fmla="*/ 52388 w 972000"/>
                <a:gd name="connsiteY1" fmla="*/ 0 h 1710225"/>
                <a:gd name="connsiteX2" fmla="*/ 972000 w 972000"/>
                <a:gd name="connsiteY2" fmla="*/ 1710225 h 1710225"/>
                <a:gd name="connsiteX3" fmla="*/ 0 w 972000"/>
                <a:gd name="connsiteY3" fmla="*/ 1710225 h 1710225"/>
                <a:gd name="connsiteX0" fmla="*/ 0 w 924375"/>
                <a:gd name="connsiteY0" fmla="*/ 1714987 h 1714987"/>
                <a:gd name="connsiteX1" fmla="*/ 4763 w 924375"/>
                <a:gd name="connsiteY1" fmla="*/ 0 h 1714987"/>
                <a:gd name="connsiteX2" fmla="*/ 924375 w 924375"/>
                <a:gd name="connsiteY2" fmla="*/ 1710225 h 1714987"/>
                <a:gd name="connsiteX3" fmla="*/ 0 w 924375"/>
                <a:gd name="connsiteY3" fmla="*/ 1714987 h 1714987"/>
                <a:gd name="connsiteX0" fmla="*/ 0 w 924375"/>
                <a:gd name="connsiteY0" fmla="*/ 1700699 h 1700699"/>
                <a:gd name="connsiteX1" fmla="*/ 4763 w 924375"/>
                <a:gd name="connsiteY1" fmla="*/ 0 h 1700699"/>
                <a:gd name="connsiteX2" fmla="*/ 924375 w 924375"/>
                <a:gd name="connsiteY2" fmla="*/ 1695937 h 1700699"/>
                <a:gd name="connsiteX3" fmla="*/ 0 w 924375"/>
                <a:gd name="connsiteY3" fmla="*/ 1700699 h 1700699"/>
                <a:gd name="connsiteX0" fmla="*/ 457 w 924832"/>
                <a:gd name="connsiteY0" fmla="*/ 1681649 h 1681649"/>
                <a:gd name="connsiteX1" fmla="*/ 458 w 924832"/>
                <a:gd name="connsiteY1" fmla="*/ 0 h 1681649"/>
                <a:gd name="connsiteX2" fmla="*/ 924832 w 924832"/>
                <a:gd name="connsiteY2" fmla="*/ 1676887 h 1681649"/>
                <a:gd name="connsiteX3" fmla="*/ 457 w 924832"/>
                <a:gd name="connsiteY3" fmla="*/ 1681649 h 1681649"/>
                <a:gd name="connsiteX0" fmla="*/ 457 w 924832"/>
                <a:gd name="connsiteY0" fmla="*/ 1667362 h 1667362"/>
                <a:gd name="connsiteX1" fmla="*/ 458 w 924832"/>
                <a:gd name="connsiteY1" fmla="*/ 0 h 1667362"/>
                <a:gd name="connsiteX2" fmla="*/ 924832 w 924832"/>
                <a:gd name="connsiteY2" fmla="*/ 1662600 h 1667362"/>
                <a:gd name="connsiteX3" fmla="*/ 457 w 924832"/>
                <a:gd name="connsiteY3" fmla="*/ 1667362 h 1667362"/>
                <a:gd name="connsiteX0" fmla="*/ 457 w 924832"/>
                <a:gd name="connsiteY0" fmla="*/ 1653074 h 1653074"/>
                <a:gd name="connsiteX1" fmla="*/ 458 w 924832"/>
                <a:gd name="connsiteY1" fmla="*/ 0 h 1653074"/>
                <a:gd name="connsiteX2" fmla="*/ 924832 w 924832"/>
                <a:gd name="connsiteY2" fmla="*/ 1648312 h 1653074"/>
                <a:gd name="connsiteX3" fmla="*/ 457 w 924832"/>
                <a:gd name="connsiteY3" fmla="*/ 1653074 h 1653074"/>
                <a:gd name="connsiteX0" fmla="*/ 457 w 924832"/>
                <a:gd name="connsiteY0" fmla="*/ 1672124 h 1672124"/>
                <a:gd name="connsiteX1" fmla="*/ 458 w 924832"/>
                <a:gd name="connsiteY1" fmla="*/ 0 h 1672124"/>
                <a:gd name="connsiteX2" fmla="*/ 924832 w 924832"/>
                <a:gd name="connsiteY2" fmla="*/ 1667362 h 1672124"/>
                <a:gd name="connsiteX3" fmla="*/ 457 w 924832"/>
                <a:gd name="connsiteY3" fmla="*/ 1672124 h 1672124"/>
              </a:gdLst>
              <a:ahLst/>
              <a:cxnLst>
                <a:cxn ang="0">
                  <a:pos x="connsiteX0" y="connsiteY0"/>
                </a:cxn>
                <a:cxn ang="0">
                  <a:pos x="connsiteX1" y="connsiteY1"/>
                </a:cxn>
                <a:cxn ang="0">
                  <a:pos x="connsiteX2" y="connsiteY2"/>
                </a:cxn>
                <a:cxn ang="0">
                  <a:pos x="connsiteX3" y="connsiteY3"/>
                </a:cxn>
              </a:cxnLst>
              <a:rect l="l" t="t" r="r" b="b"/>
              <a:pathLst>
                <a:path w="924832" h="1672124">
                  <a:moveTo>
                    <a:pt x="457" y="1672124"/>
                  </a:moveTo>
                  <a:cubicBezTo>
                    <a:pt x="2045" y="1100462"/>
                    <a:pt x="-1130" y="571662"/>
                    <a:pt x="458" y="0"/>
                  </a:cubicBezTo>
                  <a:lnTo>
                    <a:pt x="924832" y="1667362"/>
                  </a:lnTo>
                  <a:lnTo>
                    <a:pt x="457" y="1672124"/>
                  </a:lnTo>
                  <a:close/>
                </a:path>
              </a:pathLst>
            </a:cu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Oval 12">
            <a:extLst>
              <a:ext uri="{FF2B5EF4-FFF2-40B4-BE49-F238E27FC236}">
                <a16:creationId xmlns:a16="http://schemas.microsoft.com/office/drawing/2014/main" id="{54FFEDAD-2485-45A4-BE1E-CE1BE5F5A46D}"/>
              </a:ext>
            </a:extLst>
          </p:cNvPr>
          <p:cNvSpPr/>
          <p:nvPr/>
        </p:nvSpPr>
        <p:spPr>
          <a:xfrm>
            <a:off x="1054044" y="4013362"/>
            <a:ext cx="4492514" cy="1440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5FE1E44-1BFE-4B05-A2EE-00BF46A71369}"/>
              </a:ext>
            </a:extLst>
          </p:cNvPr>
          <p:cNvSpPr/>
          <p:nvPr/>
        </p:nvSpPr>
        <p:spPr>
          <a:xfrm rot="5400000">
            <a:off x="6062095" y="1397985"/>
            <a:ext cx="2412000" cy="24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0038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half of the flowers. Tick a box to show the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FA1430AB-F656-4B19-AF90-A5E486E0D480}"/>
              </a:ext>
            </a:extLst>
          </p:cNvPr>
          <p:cNvGraphicFramePr>
            <a:graphicFrameLocks noGrp="1"/>
          </p:cNvGraphicFramePr>
          <p:nvPr/>
        </p:nvGraphicFramePr>
        <p:xfrm>
          <a:off x="1319396" y="4813550"/>
          <a:ext cx="1472341" cy="791188"/>
        </p:xfrm>
        <a:graphic>
          <a:graphicData uri="http://schemas.openxmlformats.org/drawingml/2006/table">
            <a:tbl>
              <a:tblPr firstRow="1" bandRow="1">
                <a:tableStyleId>{5940675A-B579-460E-94D1-54222C63F5DA}</a:tableStyleId>
              </a:tblPr>
              <a:tblGrid>
                <a:gridCol w="774916">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9</a:t>
                      </a:r>
                    </a:p>
                  </a:txBody>
                  <a:tcPr marL="196829" marR="196829" marT="98414" marB="98414"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196829" marR="196829" marT="98414" marB="984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graphicFrame>
        <p:nvGraphicFramePr>
          <p:cNvPr id="18" name="Table 17">
            <a:extLst>
              <a:ext uri="{FF2B5EF4-FFF2-40B4-BE49-F238E27FC236}">
                <a16:creationId xmlns:a16="http://schemas.microsoft.com/office/drawing/2014/main" id="{ABA5DA51-6404-43B7-9FF5-867DF5E25DFC}"/>
              </a:ext>
            </a:extLst>
          </p:cNvPr>
          <p:cNvGraphicFramePr>
            <a:graphicFrameLocks noGrp="1"/>
          </p:cNvGraphicFramePr>
          <p:nvPr/>
        </p:nvGraphicFramePr>
        <p:xfrm>
          <a:off x="6268483" y="4813550"/>
          <a:ext cx="1394850" cy="791188"/>
        </p:xfrm>
        <a:graphic>
          <a:graphicData uri="http://schemas.openxmlformats.org/drawingml/2006/table">
            <a:tbl>
              <a:tblPr firstRow="1" bandRow="1">
                <a:tableStyleId>{5940675A-B579-460E-94D1-54222C63F5DA}</a:tableStyleId>
              </a:tblPr>
              <a:tblGrid>
                <a:gridCol w="697425">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7</a:t>
                      </a:r>
                    </a:p>
                  </a:txBody>
                  <a:tcPr marL="196829" marR="196829" marT="98414" marB="98414"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196829" marR="196829" marT="98414" marB="984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graphicFrame>
        <p:nvGraphicFramePr>
          <p:cNvPr id="20" name="Table 19">
            <a:extLst>
              <a:ext uri="{FF2B5EF4-FFF2-40B4-BE49-F238E27FC236}">
                <a16:creationId xmlns:a16="http://schemas.microsoft.com/office/drawing/2014/main" id="{E227B368-9E3B-41A7-BA02-B8BC08746AF0}"/>
              </a:ext>
            </a:extLst>
          </p:cNvPr>
          <p:cNvGraphicFramePr>
            <a:graphicFrameLocks noGrp="1"/>
          </p:cNvGraphicFramePr>
          <p:nvPr>
            <p:extLst>
              <p:ext uri="{D42A27DB-BD31-4B8C-83A1-F6EECF244321}">
                <p14:modId xmlns:p14="http://schemas.microsoft.com/office/powerpoint/2010/main" val="2855578007"/>
              </p:ext>
            </p:extLst>
          </p:nvPr>
        </p:nvGraphicFramePr>
        <p:xfrm>
          <a:off x="3793939" y="4813550"/>
          <a:ext cx="1472341" cy="791188"/>
        </p:xfrm>
        <a:graphic>
          <a:graphicData uri="http://schemas.openxmlformats.org/drawingml/2006/table">
            <a:tbl>
              <a:tblPr firstRow="1" bandRow="1">
                <a:tableStyleId>{5940675A-B579-460E-94D1-54222C63F5DA}</a:tableStyleId>
              </a:tblPr>
              <a:tblGrid>
                <a:gridCol w="774916">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8</a:t>
                      </a:r>
                    </a:p>
                  </a:txBody>
                  <a:tcPr marL="196829" marR="196829" marT="98414" marB="98414"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900" dirty="0">
                        <a:solidFill>
                          <a:srgbClr val="FF0000"/>
                        </a:solidFill>
                      </a:endParaRPr>
                    </a:p>
                  </a:txBody>
                  <a:tcPr marL="196829" marR="196829" marT="98414" marB="984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pic>
        <p:nvPicPr>
          <p:cNvPr id="4" name="Picture 3" descr="A picture containing fabric&#10;&#10;Description automatically generated">
            <a:extLst>
              <a:ext uri="{FF2B5EF4-FFF2-40B4-BE49-F238E27FC236}">
                <a16:creationId xmlns:a16="http://schemas.microsoft.com/office/drawing/2014/main" id="{51792064-B4AA-4211-8348-0957D0841CE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226622" y="1737647"/>
            <a:ext cx="571769" cy="613605"/>
          </a:xfrm>
          <a:prstGeom prst="rect">
            <a:avLst/>
          </a:prstGeom>
        </p:spPr>
      </p:pic>
      <p:pic>
        <p:nvPicPr>
          <p:cNvPr id="21" name="Picture 20" descr="A picture containing fabric&#10;&#10;Description automatically generated">
            <a:extLst>
              <a:ext uri="{FF2B5EF4-FFF2-40B4-BE49-F238E27FC236}">
                <a16:creationId xmlns:a16="http://schemas.microsoft.com/office/drawing/2014/main" id="{8C1101B7-2D1A-4CF3-8755-176C130284B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100763" y="2100093"/>
            <a:ext cx="571769" cy="613605"/>
          </a:xfrm>
          <a:prstGeom prst="rect">
            <a:avLst/>
          </a:prstGeom>
        </p:spPr>
      </p:pic>
      <p:pic>
        <p:nvPicPr>
          <p:cNvPr id="22" name="Picture 21" descr="A picture containing fabric&#10;&#10;Description automatically generated">
            <a:extLst>
              <a:ext uri="{FF2B5EF4-FFF2-40B4-BE49-F238E27FC236}">
                <a16:creationId xmlns:a16="http://schemas.microsoft.com/office/drawing/2014/main" id="{AB2B4AA6-597F-4C5D-A96F-914DC86B5CE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974904" y="1929363"/>
            <a:ext cx="571769" cy="613605"/>
          </a:xfrm>
          <a:prstGeom prst="rect">
            <a:avLst/>
          </a:prstGeom>
        </p:spPr>
      </p:pic>
      <p:pic>
        <p:nvPicPr>
          <p:cNvPr id="23" name="Picture 22" descr="A picture containing fabric&#10;&#10;Description automatically generated">
            <a:extLst>
              <a:ext uri="{FF2B5EF4-FFF2-40B4-BE49-F238E27FC236}">
                <a16:creationId xmlns:a16="http://schemas.microsoft.com/office/drawing/2014/main" id="{560471A3-B9E7-4D89-8854-565CB9DEAEA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3849045" y="1793290"/>
            <a:ext cx="571769" cy="613605"/>
          </a:xfrm>
          <a:prstGeom prst="rect">
            <a:avLst/>
          </a:prstGeom>
        </p:spPr>
      </p:pic>
      <p:pic>
        <p:nvPicPr>
          <p:cNvPr id="24" name="Picture 23" descr="A picture containing fabric&#10;&#10;Description automatically generated">
            <a:extLst>
              <a:ext uri="{FF2B5EF4-FFF2-40B4-BE49-F238E27FC236}">
                <a16:creationId xmlns:a16="http://schemas.microsoft.com/office/drawing/2014/main" id="{BA77174A-E2FA-447F-8217-01627A0E788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4723186" y="2044449"/>
            <a:ext cx="571769" cy="613605"/>
          </a:xfrm>
          <a:prstGeom prst="rect">
            <a:avLst/>
          </a:prstGeom>
        </p:spPr>
      </p:pic>
      <p:pic>
        <p:nvPicPr>
          <p:cNvPr id="25" name="Picture 24" descr="A picture containing fabric&#10;&#10;Description automatically generated">
            <a:extLst>
              <a:ext uri="{FF2B5EF4-FFF2-40B4-BE49-F238E27FC236}">
                <a16:creationId xmlns:a16="http://schemas.microsoft.com/office/drawing/2014/main" id="{F5332D15-0ADB-4E92-A9A5-9E73777B3DC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5597327" y="1793290"/>
            <a:ext cx="571769" cy="613605"/>
          </a:xfrm>
          <a:prstGeom prst="rect">
            <a:avLst/>
          </a:prstGeom>
        </p:spPr>
      </p:pic>
      <p:pic>
        <p:nvPicPr>
          <p:cNvPr id="26" name="Picture 25" descr="A picture containing fabric&#10;&#10;Description automatically generated">
            <a:extLst>
              <a:ext uri="{FF2B5EF4-FFF2-40B4-BE49-F238E27FC236}">
                <a16:creationId xmlns:a16="http://schemas.microsoft.com/office/drawing/2014/main" id="{6CA95BE2-5FD0-4822-B1E3-80F888C7E49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6471468" y="2488408"/>
            <a:ext cx="571769" cy="613605"/>
          </a:xfrm>
          <a:prstGeom prst="rect">
            <a:avLst/>
          </a:prstGeom>
        </p:spPr>
      </p:pic>
      <p:pic>
        <p:nvPicPr>
          <p:cNvPr id="27" name="Picture 26" descr="A picture containing fabric&#10;&#10;Description automatically generated">
            <a:extLst>
              <a:ext uri="{FF2B5EF4-FFF2-40B4-BE49-F238E27FC236}">
                <a16:creationId xmlns:a16="http://schemas.microsoft.com/office/drawing/2014/main" id="{889DDAC2-16F2-4A5F-964F-4D299B076BB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7345609" y="1810130"/>
            <a:ext cx="571769" cy="613605"/>
          </a:xfrm>
          <a:prstGeom prst="rect">
            <a:avLst/>
          </a:prstGeom>
        </p:spPr>
      </p:pic>
      <p:pic>
        <p:nvPicPr>
          <p:cNvPr id="28" name="Picture 27" descr="A picture containing fabric&#10;&#10;Description automatically generated">
            <a:extLst>
              <a:ext uri="{FF2B5EF4-FFF2-40B4-BE49-F238E27FC236}">
                <a16:creationId xmlns:a16="http://schemas.microsoft.com/office/drawing/2014/main" id="{7D24FB4E-F388-4E02-AE5B-B6DD724DE63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038602" y="3122197"/>
            <a:ext cx="571769" cy="613605"/>
          </a:xfrm>
          <a:prstGeom prst="rect">
            <a:avLst/>
          </a:prstGeom>
        </p:spPr>
      </p:pic>
      <p:pic>
        <p:nvPicPr>
          <p:cNvPr id="29" name="Picture 28" descr="A picture containing fabric&#10;&#10;Description automatically generated">
            <a:extLst>
              <a:ext uri="{FF2B5EF4-FFF2-40B4-BE49-F238E27FC236}">
                <a16:creationId xmlns:a16="http://schemas.microsoft.com/office/drawing/2014/main" id="{A45D23A0-D253-4C69-B6DE-70A4AFE20F8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951849" y="3530698"/>
            <a:ext cx="571769" cy="613605"/>
          </a:xfrm>
          <a:prstGeom prst="rect">
            <a:avLst/>
          </a:prstGeom>
        </p:spPr>
      </p:pic>
      <p:pic>
        <p:nvPicPr>
          <p:cNvPr id="30" name="Picture 29" descr="A picture containing fabric&#10;&#10;Description automatically generated">
            <a:extLst>
              <a:ext uri="{FF2B5EF4-FFF2-40B4-BE49-F238E27FC236}">
                <a16:creationId xmlns:a16="http://schemas.microsoft.com/office/drawing/2014/main" id="{ACAB7503-B971-4FD3-964E-CAA449B0504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865096" y="2985770"/>
            <a:ext cx="571769" cy="613605"/>
          </a:xfrm>
          <a:prstGeom prst="rect">
            <a:avLst/>
          </a:prstGeom>
        </p:spPr>
      </p:pic>
      <p:pic>
        <p:nvPicPr>
          <p:cNvPr id="31" name="Picture 30" descr="A picture containing fabric&#10;&#10;Description automatically generated">
            <a:extLst>
              <a:ext uri="{FF2B5EF4-FFF2-40B4-BE49-F238E27FC236}">
                <a16:creationId xmlns:a16="http://schemas.microsoft.com/office/drawing/2014/main" id="{85F82F9B-2611-4BDF-88C7-522EC0F966F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3721193" y="3477992"/>
            <a:ext cx="571769" cy="613605"/>
          </a:xfrm>
          <a:prstGeom prst="rect">
            <a:avLst/>
          </a:prstGeom>
        </p:spPr>
      </p:pic>
      <p:pic>
        <p:nvPicPr>
          <p:cNvPr id="32" name="Picture 31" descr="A picture containing fabric&#10;&#10;Description automatically generated">
            <a:extLst>
              <a:ext uri="{FF2B5EF4-FFF2-40B4-BE49-F238E27FC236}">
                <a16:creationId xmlns:a16="http://schemas.microsoft.com/office/drawing/2014/main" id="{A26AACE8-1E23-4B02-B517-1E7EB4D03A6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4691590" y="3358954"/>
            <a:ext cx="571769" cy="613605"/>
          </a:xfrm>
          <a:prstGeom prst="rect">
            <a:avLst/>
          </a:prstGeom>
        </p:spPr>
      </p:pic>
      <p:pic>
        <p:nvPicPr>
          <p:cNvPr id="33" name="Picture 32" descr="A picture containing fabric&#10;&#10;Description automatically generated">
            <a:extLst>
              <a:ext uri="{FF2B5EF4-FFF2-40B4-BE49-F238E27FC236}">
                <a16:creationId xmlns:a16="http://schemas.microsoft.com/office/drawing/2014/main" id="{CF1482CB-7B18-407A-901A-FCDEBB97154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5604837" y="3192241"/>
            <a:ext cx="571769" cy="613605"/>
          </a:xfrm>
          <a:prstGeom prst="rect">
            <a:avLst/>
          </a:prstGeom>
        </p:spPr>
      </p:pic>
      <p:pic>
        <p:nvPicPr>
          <p:cNvPr id="34" name="Picture 33" descr="A picture containing fabric&#10;&#10;Description automatically generated">
            <a:extLst>
              <a:ext uri="{FF2B5EF4-FFF2-40B4-BE49-F238E27FC236}">
                <a16:creationId xmlns:a16="http://schemas.microsoft.com/office/drawing/2014/main" id="{80E753A6-8FBB-40B7-B604-6D3B04FFAF3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6518084" y="3820660"/>
            <a:ext cx="571769" cy="613605"/>
          </a:xfrm>
          <a:prstGeom prst="rect">
            <a:avLst/>
          </a:prstGeom>
        </p:spPr>
      </p:pic>
      <p:pic>
        <p:nvPicPr>
          <p:cNvPr id="35" name="Picture 34" descr="A picture containing fabric&#10;&#10;Description automatically generated">
            <a:extLst>
              <a:ext uri="{FF2B5EF4-FFF2-40B4-BE49-F238E27FC236}">
                <a16:creationId xmlns:a16="http://schemas.microsoft.com/office/drawing/2014/main" id="{4A9102B2-1C36-4806-9A30-92576350E67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7431334" y="3312768"/>
            <a:ext cx="571769" cy="613605"/>
          </a:xfrm>
          <a:prstGeom prst="rect">
            <a:avLst/>
          </a:prstGeom>
        </p:spPr>
      </p:pic>
    </p:spTree>
    <p:extLst>
      <p:ext uri="{BB962C8B-B14F-4D97-AF65-F5344CB8AC3E}">
        <p14:creationId xmlns:p14="http://schemas.microsoft.com/office/powerpoint/2010/main" val="402458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half of the flowers. Tick a box to show the answer.</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FA1430AB-F656-4B19-AF90-A5E486E0D480}"/>
              </a:ext>
            </a:extLst>
          </p:cNvPr>
          <p:cNvGraphicFramePr>
            <a:graphicFrameLocks noGrp="1"/>
          </p:cNvGraphicFramePr>
          <p:nvPr>
            <p:extLst>
              <p:ext uri="{D42A27DB-BD31-4B8C-83A1-F6EECF244321}">
                <p14:modId xmlns:p14="http://schemas.microsoft.com/office/powerpoint/2010/main" val="3258258948"/>
              </p:ext>
            </p:extLst>
          </p:nvPr>
        </p:nvGraphicFramePr>
        <p:xfrm>
          <a:off x="1319396" y="4813550"/>
          <a:ext cx="1472341" cy="791188"/>
        </p:xfrm>
        <a:graphic>
          <a:graphicData uri="http://schemas.openxmlformats.org/drawingml/2006/table">
            <a:tbl>
              <a:tblPr firstRow="1" bandRow="1">
                <a:tableStyleId>{5940675A-B579-460E-94D1-54222C63F5DA}</a:tableStyleId>
              </a:tblPr>
              <a:tblGrid>
                <a:gridCol w="774916">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solidFill>
                            <a:schemeClr val="bg1">
                              <a:lumMod val="50000"/>
                            </a:schemeClr>
                          </a:solidFill>
                          <a:latin typeface="Century Gothic" panose="020B0502020202020204" pitchFamily="34" charset="0"/>
                        </a:rPr>
                        <a:t>9</a:t>
                      </a:r>
                    </a:p>
                  </a:txBody>
                  <a:tcPr marL="196829" marR="196829" marT="98414" marB="98414" anchor="ctr">
                    <a:lnL w="12700" cmpd="sng">
                      <a:noFill/>
                    </a:lnL>
                    <a:lnR w="285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196829" marR="196829" marT="98414" marB="98414">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graphicFrame>
        <p:nvGraphicFramePr>
          <p:cNvPr id="18" name="Table 17">
            <a:extLst>
              <a:ext uri="{FF2B5EF4-FFF2-40B4-BE49-F238E27FC236}">
                <a16:creationId xmlns:a16="http://schemas.microsoft.com/office/drawing/2014/main" id="{ABA5DA51-6404-43B7-9FF5-867DF5E25DFC}"/>
              </a:ext>
            </a:extLst>
          </p:cNvPr>
          <p:cNvGraphicFramePr>
            <a:graphicFrameLocks noGrp="1"/>
          </p:cNvGraphicFramePr>
          <p:nvPr>
            <p:extLst>
              <p:ext uri="{D42A27DB-BD31-4B8C-83A1-F6EECF244321}">
                <p14:modId xmlns:p14="http://schemas.microsoft.com/office/powerpoint/2010/main" val="437524531"/>
              </p:ext>
            </p:extLst>
          </p:nvPr>
        </p:nvGraphicFramePr>
        <p:xfrm>
          <a:off x="6268483" y="4813550"/>
          <a:ext cx="1394850" cy="791188"/>
        </p:xfrm>
        <a:graphic>
          <a:graphicData uri="http://schemas.openxmlformats.org/drawingml/2006/table">
            <a:tbl>
              <a:tblPr firstRow="1" bandRow="1">
                <a:tableStyleId>{5940675A-B579-460E-94D1-54222C63F5DA}</a:tableStyleId>
              </a:tblPr>
              <a:tblGrid>
                <a:gridCol w="697425">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solidFill>
                            <a:schemeClr val="bg1">
                              <a:lumMod val="50000"/>
                            </a:schemeClr>
                          </a:solidFill>
                          <a:latin typeface="Century Gothic" panose="020B0502020202020204" pitchFamily="34" charset="0"/>
                        </a:rPr>
                        <a:t>7</a:t>
                      </a:r>
                    </a:p>
                  </a:txBody>
                  <a:tcPr marL="196829" marR="196829" marT="98414" marB="98414" anchor="ctr">
                    <a:lnL w="12700" cmpd="sng">
                      <a:noFill/>
                    </a:lnL>
                    <a:lnR w="28575"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196829" marR="196829" marT="98414" marB="98414">
                    <a:lnL w="28575" cap="flat" cmpd="sng" algn="ctr">
                      <a:solidFill>
                        <a:schemeClr val="bg1">
                          <a:lumMod val="50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graphicFrame>
        <p:nvGraphicFramePr>
          <p:cNvPr id="20" name="Table 19">
            <a:extLst>
              <a:ext uri="{FF2B5EF4-FFF2-40B4-BE49-F238E27FC236}">
                <a16:creationId xmlns:a16="http://schemas.microsoft.com/office/drawing/2014/main" id="{E227B368-9E3B-41A7-BA02-B8BC08746AF0}"/>
              </a:ext>
            </a:extLst>
          </p:cNvPr>
          <p:cNvGraphicFramePr>
            <a:graphicFrameLocks noGrp="1"/>
          </p:cNvGraphicFramePr>
          <p:nvPr/>
        </p:nvGraphicFramePr>
        <p:xfrm>
          <a:off x="3793939" y="4813550"/>
          <a:ext cx="1472341" cy="791188"/>
        </p:xfrm>
        <a:graphic>
          <a:graphicData uri="http://schemas.openxmlformats.org/drawingml/2006/table">
            <a:tbl>
              <a:tblPr firstRow="1" bandRow="1">
                <a:tableStyleId>{5940675A-B579-460E-94D1-54222C63F5DA}</a:tableStyleId>
              </a:tblPr>
              <a:tblGrid>
                <a:gridCol w="774916">
                  <a:extLst>
                    <a:ext uri="{9D8B030D-6E8A-4147-A177-3AD203B41FA5}">
                      <a16:colId xmlns:a16="http://schemas.microsoft.com/office/drawing/2014/main" val="2743291387"/>
                    </a:ext>
                  </a:extLst>
                </a:gridCol>
                <a:gridCol w="697425">
                  <a:extLst>
                    <a:ext uri="{9D8B030D-6E8A-4147-A177-3AD203B41FA5}">
                      <a16:colId xmlns:a16="http://schemas.microsoft.com/office/drawing/2014/main" val="1987356330"/>
                    </a:ext>
                  </a:extLst>
                </a:gridCol>
              </a:tblGrid>
              <a:tr h="787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600" b="1" dirty="0">
                          <a:latin typeface="Century Gothic" panose="020B0502020202020204" pitchFamily="34" charset="0"/>
                        </a:rPr>
                        <a:t>8</a:t>
                      </a:r>
                    </a:p>
                  </a:txBody>
                  <a:tcPr marL="196829" marR="196829" marT="98414" marB="98414"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3900" dirty="0">
                          <a:solidFill>
                            <a:srgbClr val="FF0000"/>
                          </a:solidFill>
                          <a:sym typeface="Wingdings 2" panose="05020102010507070707" pitchFamily="18" charset="2"/>
                        </a:rPr>
                        <a:t></a:t>
                      </a:r>
                      <a:endParaRPr lang="en-GB" sz="3900" dirty="0">
                        <a:solidFill>
                          <a:srgbClr val="FF0000"/>
                        </a:solidFill>
                      </a:endParaRPr>
                    </a:p>
                  </a:txBody>
                  <a:tcPr marL="196829" marR="196829" marT="98414" marB="98414">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08866338"/>
                  </a:ext>
                </a:extLst>
              </a:tr>
            </a:tbl>
          </a:graphicData>
        </a:graphic>
      </p:graphicFrame>
      <p:pic>
        <p:nvPicPr>
          <p:cNvPr id="4" name="Picture 3" descr="A picture containing fabric&#10;&#10;Description automatically generated">
            <a:extLst>
              <a:ext uri="{FF2B5EF4-FFF2-40B4-BE49-F238E27FC236}">
                <a16:creationId xmlns:a16="http://schemas.microsoft.com/office/drawing/2014/main" id="{51792064-B4AA-4211-8348-0957D0841CE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226622" y="1737647"/>
            <a:ext cx="571769" cy="613605"/>
          </a:xfrm>
          <a:prstGeom prst="rect">
            <a:avLst/>
          </a:prstGeom>
        </p:spPr>
      </p:pic>
      <p:pic>
        <p:nvPicPr>
          <p:cNvPr id="21" name="Picture 20" descr="A picture containing fabric&#10;&#10;Description automatically generated">
            <a:extLst>
              <a:ext uri="{FF2B5EF4-FFF2-40B4-BE49-F238E27FC236}">
                <a16:creationId xmlns:a16="http://schemas.microsoft.com/office/drawing/2014/main" id="{8C1101B7-2D1A-4CF3-8755-176C130284B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100763" y="2100093"/>
            <a:ext cx="571769" cy="613605"/>
          </a:xfrm>
          <a:prstGeom prst="rect">
            <a:avLst/>
          </a:prstGeom>
        </p:spPr>
      </p:pic>
      <p:pic>
        <p:nvPicPr>
          <p:cNvPr id="22" name="Picture 21" descr="A picture containing fabric&#10;&#10;Description automatically generated">
            <a:extLst>
              <a:ext uri="{FF2B5EF4-FFF2-40B4-BE49-F238E27FC236}">
                <a16:creationId xmlns:a16="http://schemas.microsoft.com/office/drawing/2014/main" id="{AB2B4AA6-597F-4C5D-A96F-914DC86B5CE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974904" y="1929363"/>
            <a:ext cx="571769" cy="613605"/>
          </a:xfrm>
          <a:prstGeom prst="rect">
            <a:avLst/>
          </a:prstGeom>
        </p:spPr>
      </p:pic>
      <p:pic>
        <p:nvPicPr>
          <p:cNvPr id="23" name="Picture 22" descr="A picture containing fabric&#10;&#10;Description automatically generated">
            <a:extLst>
              <a:ext uri="{FF2B5EF4-FFF2-40B4-BE49-F238E27FC236}">
                <a16:creationId xmlns:a16="http://schemas.microsoft.com/office/drawing/2014/main" id="{560471A3-B9E7-4D89-8854-565CB9DEAEA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3849045" y="1793290"/>
            <a:ext cx="571769" cy="613605"/>
          </a:xfrm>
          <a:prstGeom prst="rect">
            <a:avLst/>
          </a:prstGeom>
        </p:spPr>
      </p:pic>
      <p:pic>
        <p:nvPicPr>
          <p:cNvPr id="24" name="Picture 23" descr="A picture containing fabric&#10;&#10;Description automatically generated">
            <a:extLst>
              <a:ext uri="{FF2B5EF4-FFF2-40B4-BE49-F238E27FC236}">
                <a16:creationId xmlns:a16="http://schemas.microsoft.com/office/drawing/2014/main" id="{BA77174A-E2FA-447F-8217-01627A0E788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4723186" y="2044449"/>
            <a:ext cx="571769" cy="613605"/>
          </a:xfrm>
          <a:prstGeom prst="rect">
            <a:avLst/>
          </a:prstGeom>
        </p:spPr>
      </p:pic>
      <p:pic>
        <p:nvPicPr>
          <p:cNvPr id="25" name="Picture 24" descr="A picture containing fabric&#10;&#10;Description automatically generated">
            <a:extLst>
              <a:ext uri="{FF2B5EF4-FFF2-40B4-BE49-F238E27FC236}">
                <a16:creationId xmlns:a16="http://schemas.microsoft.com/office/drawing/2014/main" id="{F5332D15-0ADB-4E92-A9A5-9E73777B3DC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5597327" y="1793290"/>
            <a:ext cx="571769" cy="613605"/>
          </a:xfrm>
          <a:prstGeom prst="rect">
            <a:avLst/>
          </a:prstGeom>
        </p:spPr>
      </p:pic>
      <p:pic>
        <p:nvPicPr>
          <p:cNvPr id="26" name="Picture 25" descr="A picture containing fabric&#10;&#10;Description automatically generated">
            <a:extLst>
              <a:ext uri="{FF2B5EF4-FFF2-40B4-BE49-F238E27FC236}">
                <a16:creationId xmlns:a16="http://schemas.microsoft.com/office/drawing/2014/main" id="{6CA95BE2-5FD0-4822-B1E3-80F888C7E49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6471468" y="2488408"/>
            <a:ext cx="571769" cy="613605"/>
          </a:xfrm>
          <a:prstGeom prst="rect">
            <a:avLst/>
          </a:prstGeom>
        </p:spPr>
      </p:pic>
      <p:pic>
        <p:nvPicPr>
          <p:cNvPr id="27" name="Picture 26" descr="A picture containing fabric&#10;&#10;Description automatically generated">
            <a:extLst>
              <a:ext uri="{FF2B5EF4-FFF2-40B4-BE49-F238E27FC236}">
                <a16:creationId xmlns:a16="http://schemas.microsoft.com/office/drawing/2014/main" id="{889DDAC2-16F2-4A5F-964F-4D299B076BB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7345609" y="1810130"/>
            <a:ext cx="571769" cy="613605"/>
          </a:xfrm>
          <a:prstGeom prst="rect">
            <a:avLst/>
          </a:prstGeom>
        </p:spPr>
      </p:pic>
      <p:pic>
        <p:nvPicPr>
          <p:cNvPr id="28" name="Picture 27" descr="A picture containing fabric&#10;&#10;Description automatically generated">
            <a:extLst>
              <a:ext uri="{FF2B5EF4-FFF2-40B4-BE49-F238E27FC236}">
                <a16:creationId xmlns:a16="http://schemas.microsoft.com/office/drawing/2014/main" id="{7D24FB4E-F388-4E02-AE5B-B6DD724DE63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038602" y="3122197"/>
            <a:ext cx="571769" cy="613605"/>
          </a:xfrm>
          <a:prstGeom prst="rect">
            <a:avLst/>
          </a:prstGeom>
        </p:spPr>
      </p:pic>
      <p:pic>
        <p:nvPicPr>
          <p:cNvPr id="29" name="Picture 28" descr="A picture containing fabric&#10;&#10;Description automatically generated">
            <a:extLst>
              <a:ext uri="{FF2B5EF4-FFF2-40B4-BE49-F238E27FC236}">
                <a16:creationId xmlns:a16="http://schemas.microsoft.com/office/drawing/2014/main" id="{A45D23A0-D253-4C69-B6DE-70A4AFE20F8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1951849" y="3530698"/>
            <a:ext cx="571769" cy="613605"/>
          </a:xfrm>
          <a:prstGeom prst="rect">
            <a:avLst/>
          </a:prstGeom>
        </p:spPr>
      </p:pic>
      <p:pic>
        <p:nvPicPr>
          <p:cNvPr id="30" name="Picture 29" descr="A picture containing fabric&#10;&#10;Description automatically generated">
            <a:extLst>
              <a:ext uri="{FF2B5EF4-FFF2-40B4-BE49-F238E27FC236}">
                <a16:creationId xmlns:a16="http://schemas.microsoft.com/office/drawing/2014/main" id="{ACAB7503-B971-4FD3-964E-CAA449B0504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2865096" y="2985770"/>
            <a:ext cx="571769" cy="613605"/>
          </a:xfrm>
          <a:prstGeom prst="rect">
            <a:avLst/>
          </a:prstGeom>
        </p:spPr>
      </p:pic>
      <p:pic>
        <p:nvPicPr>
          <p:cNvPr id="31" name="Picture 30" descr="A picture containing fabric&#10;&#10;Description automatically generated">
            <a:extLst>
              <a:ext uri="{FF2B5EF4-FFF2-40B4-BE49-F238E27FC236}">
                <a16:creationId xmlns:a16="http://schemas.microsoft.com/office/drawing/2014/main" id="{85F82F9B-2611-4BDF-88C7-522EC0F966F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3721193" y="3477992"/>
            <a:ext cx="571769" cy="613605"/>
          </a:xfrm>
          <a:prstGeom prst="rect">
            <a:avLst/>
          </a:prstGeom>
        </p:spPr>
      </p:pic>
      <p:pic>
        <p:nvPicPr>
          <p:cNvPr id="32" name="Picture 31" descr="A picture containing fabric&#10;&#10;Description automatically generated">
            <a:extLst>
              <a:ext uri="{FF2B5EF4-FFF2-40B4-BE49-F238E27FC236}">
                <a16:creationId xmlns:a16="http://schemas.microsoft.com/office/drawing/2014/main" id="{A26AACE8-1E23-4B02-B517-1E7EB4D03A6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4691590" y="3358954"/>
            <a:ext cx="571769" cy="613605"/>
          </a:xfrm>
          <a:prstGeom prst="rect">
            <a:avLst/>
          </a:prstGeom>
        </p:spPr>
      </p:pic>
      <p:pic>
        <p:nvPicPr>
          <p:cNvPr id="33" name="Picture 32" descr="A picture containing fabric&#10;&#10;Description automatically generated">
            <a:extLst>
              <a:ext uri="{FF2B5EF4-FFF2-40B4-BE49-F238E27FC236}">
                <a16:creationId xmlns:a16="http://schemas.microsoft.com/office/drawing/2014/main" id="{CF1482CB-7B18-407A-901A-FCDEBB97154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5604837" y="3192241"/>
            <a:ext cx="571769" cy="613605"/>
          </a:xfrm>
          <a:prstGeom prst="rect">
            <a:avLst/>
          </a:prstGeom>
        </p:spPr>
      </p:pic>
      <p:pic>
        <p:nvPicPr>
          <p:cNvPr id="34" name="Picture 33" descr="A picture containing fabric&#10;&#10;Description automatically generated">
            <a:extLst>
              <a:ext uri="{FF2B5EF4-FFF2-40B4-BE49-F238E27FC236}">
                <a16:creationId xmlns:a16="http://schemas.microsoft.com/office/drawing/2014/main" id="{80E753A6-8FBB-40B7-B604-6D3B04FFAF32}"/>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6518084" y="3820660"/>
            <a:ext cx="571769" cy="613605"/>
          </a:xfrm>
          <a:prstGeom prst="rect">
            <a:avLst/>
          </a:prstGeom>
        </p:spPr>
      </p:pic>
      <p:pic>
        <p:nvPicPr>
          <p:cNvPr id="35" name="Picture 34" descr="A picture containing fabric&#10;&#10;Description automatically generated">
            <a:extLst>
              <a:ext uri="{FF2B5EF4-FFF2-40B4-BE49-F238E27FC236}">
                <a16:creationId xmlns:a16="http://schemas.microsoft.com/office/drawing/2014/main" id="{4A9102B2-1C36-4806-9A30-92576350E67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1429" t="16006" r="61174" b="76055"/>
          <a:stretch/>
        </p:blipFill>
        <p:spPr>
          <a:xfrm>
            <a:off x="7431334" y="3312768"/>
            <a:ext cx="571769" cy="613605"/>
          </a:xfrm>
          <a:prstGeom prst="rect">
            <a:avLst/>
          </a:prstGeom>
        </p:spPr>
      </p:pic>
    </p:spTree>
    <p:extLst>
      <p:ext uri="{BB962C8B-B14F-4D97-AF65-F5344CB8AC3E}">
        <p14:creationId xmlns:p14="http://schemas.microsoft.com/office/powerpoint/2010/main" val="362887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id="{CABAB569-5D53-4808-8A4D-F26B7B48043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34" name="Rectangle 33">
            <a:extLst>
              <a:ext uri="{FF2B5EF4-FFF2-40B4-BE49-F238E27FC236}">
                <a16:creationId xmlns:a16="http://schemas.microsoft.com/office/drawing/2014/main" id="{A4C96E67-B39E-41DB-A13D-FAF89269267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of the jewels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5" name="Table 34">
            <a:extLst>
              <a:ext uri="{FF2B5EF4-FFF2-40B4-BE49-F238E27FC236}">
                <a16:creationId xmlns:a16="http://schemas.microsoft.com/office/drawing/2014/main" id="{5FAED4B5-7CAE-497D-8993-CF1F9676737B}"/>
              </a:ext>
            </a:extLst>
          </p:cNvPr>
          <p:cNvGraphicFramePr>
            <a:graphicFrameLocks noGrp="1"/>
          </p:cNvGraphicFramePr>
          <p:nvPr>
            <p:extLst>
              <p:ext uri="{D42A27DB-BD31-4B8C-83A1-F6EECF244321}">
                <p14:modId xmlns:p14="http://schemas.microsoft.com/office/powerpoint/2010/main" val="4204856053"/>
              </p:ext>
            </p:extLst>
          </p:nvPr>
        </p:nvGraphicFramePr>
        <p:xfrm>
          <a:off x="3625017" y="761861"/>
          <a:ext cx="208280" cy="60960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75358351"/>
                    </a:ext>
                  </a:extLst>
                </a:gridCol>
              </a:tblGrid>
              <a:tr h="216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216000">
                <a:tc>
                  <a:txBody>
                    <a:bodyPr/>
                    <a:lstStyle/>
                    <a:p>
                      <a:pPr algn="ctr"/>
                      <a:r>
                        <a:rPr lang="en-GB" sz="20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Tree>
    <p:extLst>
      <p:ext uri="{BB962C8B-B14F-4D97-AF65-F5344CB8AC3E}">
        <p14:creationId xmlns:p14="http://schemas.microsoft.com/office/powerpoint/2010/main" val="259924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2019</a:t>
            </a:r>
          </a:p>
        </p:txBody>
      </p:sp>
      <p:pic>
        <p:nvPicPr>
          <p:cNvPr id="33" name="Picture 32">
            <a:extLst>
              <a:ext uri="{FF2B5EF4-FFF2-40B4-BE49-F238E27FC236}">
                <a16:creationId xmlns:a16="http://schemas.microsoft.com/office/drawing/2014/main" id="{CABAB569-5D53-4808-8A4D-F26B7B48043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6" name="Rectangle 5">
            <a:extLst>
              <a:ext uri="{FF2B5EF4-FFF2-40B4-BE49-F238E27FC236}">
                <a16:creationId xmlns:a16="http://schemas.microsoft.com/office/drawing/2014/main" id="{B61F7BC4-ED05-4F27-98F3-121B39FBE82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of the jewels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 of 22 = 11</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054EBBD6-DC1A-4170-96D3-890148AF1FC1}"/>
              </a:ext>
            </a:extLst>
          </p:cNvPr>
          <p:cNvGraphicFramePr>
            <a:graphicFrameLocks noGrp="1"/>
          </p:cNvGraphicFramePr>
          <p:nvPr>
            <p:extLst>
              <p:ext uri="{D42A27DB-BD31-4B8C-83A1-F6EECF244321}">
                <p14:modId xmlns:p14="http://schemas.microsoft.com/office/powerpoint/2010/main" val="2726288918"/>
              </p:ext>
            </p:extLst>
          </p:nvPr>
        </p:nvGraphicFramePr>
        <p:xfrm>
          <a:off x="3711343" y="5324633"/>
          <a:ext cx="208280" cy="60960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75358351"/>
                    </a:ext>
                  </a:extLst>
                </a:gridCol>
              </a:tblGrid>
              <a:tr h="216000">
                <a:tc>
                  <a:txBody>
                    <a:bodyPr/>
                    <a:lstStyle/>
                    <a:p>
                      <a:pPr algn="ctr"/>
                      <a:r>
                        <a:rPr lang="en-GB" sz="2000" b="1">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67269712"/>
                  </a:ext>
                </a:extLst>
              </a:tr>
              <a:tr h="216000">
                <a:tc>
                  <a:txBody>
                    <a:bodyPr/>
                    <a:lstStyle/>
                    <a:p>
                      <a:pPr algn="ctr"/>
                      <a:r>
                        <a:rPr lang="en-GB" sz="2000" b="1" dirty="0">
                          <a:solidFill>
                            <a:srgbClr val="FF0000"/>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graphicFrame>
        <p:nvGraphicFramePr>
          <p:cNvPr id="11" name="Table 10">
            <a:extLst>
              <a:ext uri="{FF2B5EF4-FFF2-40B4-BE49-F238E27FC236}">
                <a16:creationId xmlns:a16="http://schemas.microsoft.com/office/drawing/2014/main" id="{AD23F0E3-95D4-4A8C-8D1C-98EF83C0CEC8}"/>
              </a:ext>
            </a:extLst>
          </p:cNvPr>
          <p:cNvGraphicFramePr>
            <a:graphicFrameLocks noGrp="1"/>
          </p:cNvGraphicFramePr>
          <p:nvPr>
            <p:extLst>
              <p:ext uri="{D42A27DB-BD31-4B8C-83A1-F6EECF244321}">
                <p14:modId xmlns:p14="http://schemas.microsoft.com/office/powerpoint/2010/main" val="4081571334"/>
              </p:ext>
            </p:extLst>
          </p:nvPr>
        </p:nvGraphicFramePr>
        <p:xfrm>
          <a:off x="3625017" y="761861"/>
          <a:ext cx="208280" cy="609600"/>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val="2675358351"/>
                    </a:ext>
                  </a:extLst>
                </a:gridCol>
              </a:tblGrid>
              <a:tr h="216000">
                <a:tc>
                  <a:txBody>
                    <a:bodyPr/>
                    <a:lstStyle/>
                    <a:p>
                      <a:pPr algn="ctr"/>
                      <a:r>
                        <a:rPr lang="en-GB" sz="2000" b="1" dirty="0">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269712"/>
                  </a:ext>
                </a:extLst>
              </a:tr>
              <a:tr h="216000">
                <a:tc>
                  <a:txBody>
                    <a:bodyPr/>
                    <a:lstStyle/>
                    <a:p>
                      <a:pPr algn="ctr"/>
                      <a:r>
                        <a:rPr lang="en-GB" sz="2000" b="1" dirty="0">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8678178"/>
                  </a:ext>
                </a:extLst>
              </a:tr>
            </a:tbl>
          </a:graphicData>
        </a:graphic>
      </p:graphicFrame>
      <p:sp>
        <p:nvSpPr>
          <p:cNvPr id="2" name="Oval 1">
            <a:extLst>
              <a:ext uri="{FF2B5EF4-FFF2-40B4-BE49-F238E27FC236}">
                <a16:creationId xmlns:a16="http://schemas.microsoft.com/office/drawing/2014/main" id="{AD39C491-2441-4AA5-B5B5-AD6BAAC8744A}"/>
              </a:ext>
            </a:extLst>
          </p:cNvPr>
          <p:cNvSpPr/>
          <p:nvPr/>
        </p:nvSpPr>
        <p:spPr>
          <a:xfrm>
            <a:off x="1019175" y="1400175"/>
            <a:ext cx="7219949" cy="169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92109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0f0ae0ff-29c4-4766-b250-c1a9bee8d430"/>
    <ds:schemaRef ds:uri="86144f90-c7b6-48d0-aae5-f5e9e48cc3df"/>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B4F7CA-EA8C-4AED-93FF-69C263B06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TotalTime>
  <Words>789</Words>
  <Application>Microsoft Office PowerPoint</Application>
  <PresentationFormat>On-screen Show (4:3)</PresentationFormat>
  <Paragraphs>360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6</cp:revision>
  <dcterms:created xsi:type="dcterms:W3CDTF">2018-03-17T10:08:43Z</dcterms:created>
  <dcterms:modified xsi:type="dcterms:W3CDTF">2020-02-26T12:49:34Z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3584">
    <vt:lpwstr>183</vt:lpwstr>
  </property>
</Properties>
</file>