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CCA8-4857-4746-B12C-69169BBE5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DC28-0186-4F5D-806C-988EB492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5E61-4200-4CD3-8A4A-BC9943A4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B632-BB38-4FF6-8015-2C7EAD91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465A-DEBE-4BA0-A0E3-A1153893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9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CF11-9EEE-4088-A6BA-670FBC9F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D16B-D0C8-4E6E-A34F-F40404F12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CDD1-7C39-46F7-AF1D-6F4E5DA4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05849-F576-49E6-9359-92F0825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8CD9-1F41-4CF7-A345-1CDF913E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8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D8547-CFBF-45EA-935B-1FE97EDE3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6A6B1-D25E-4201-BDE2-5BBC95C3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28A0-6E99-4286-9EF1-1E9E3DA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FCF5E-FE4E-4CE6-99E0-14B2223F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B17-A97E-4F2C-BED8-077E5D15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02B0-3E53-46E7-864D-F0872ED8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3DDA-CF7F-408A-B96D-901D66BE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14C63-D0EE-4819-907E-D97037D6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D029-DBF6-428C-9756-03938598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FEE3-6C37-40DC-8698-050DBD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9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2CCB-260F-435B-8F3F-474EEE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BDF94-E8BE-422E-8EBD-40BBDD26D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1D85-53EF-4654-AB5B-3B857CA4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76EC-5143-4B8A-85D2-017E90A1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89CAD-7792-4DB4-8BB6-DBCB018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7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8A07-342C-4A61-87E8-5BB54518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E0F3-96BC-4F89-AE66-956DF9063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8F19B-E35B-47AF-B4FF-E4A7E19D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6A74E-E056-4DA4-9F03-F2781C27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8DCD-FE9A-4114-B020-000ECA15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1E6A-F4BB-479E-A0BB-B705A824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009E-E3DB-476B-AB13-43487E01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5E354-BF4E-4C1D-BB28-556A0E31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70CF-05D0-41F6-8CB0-F0CC81AC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6C0A8-AA92-44A4-BECB-27415F096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C390C-DF7A-4804-8F06-F08B38FA7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93990-6C36-4C0A-9315-FD23489A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629A7-687A-4551-9DD6-2C2819DD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776C-7ADF-45DC-950F-B8ECFE9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3FA7-4F46-47B4-8AF2-B68207AB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FE99D-FC61-425B-84EE-15BB2E3E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C2942-FF52-4D82-ACE2-FAD194CE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D5BDB-28B0-4E57-A036-0A871FBD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0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10A9B-3B27-4232-8A99-11FEA537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40B4A2-3E93-4EDF-93E0-04BD5EE1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0C0E-A64F-4A0B-9C2C-ABC570C0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967F-167E-433D-B347-A2717C005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366D6-5B01-4DFC-9EEB-A2D72369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853C1-CE40-4447-B92D-19CA798E8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85F-99BA-401E-8C2C-DA8013BB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9E53-40A1-4BD9-AA49-7CDD0E47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ED05-ED51-4503-91DC-BD2B7B8E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5795-B8FA-4924-B217-33F290EF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85F4-6A17-41EA-B663-2FD6B3B61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01773-BE70-4596-95C1-81F74D06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6BD4A-7D04-4D4E-83C0-08A7436B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4DEE-D3A1-402D-9D2D-A4C32038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DA9E2-C4EA-43A5-89EE-FA8A2F8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56111-9474-4B5A-A131-9C2F56F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E290-C648-400F-9B8D-C54D9605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24DA4-4513-48C2-8814-44B966C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61AA9-96EA-45D3-80D0-AF5AE3BA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1274F-D593-4170-A629-DD449429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471F6FA-04F6-4FB5-B38B-5E2CE3B43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80" y="125011"/>
            <a:ext cx="10424703" cy="6621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2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D8161A6-2777-4A6E-A1EA-0BFE3F739D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150"/>
          <a:stretch/>
        </p:blipFill>
        <p:spPr>
          <a:xfrm>
            <a:off x="617538" y="252412"/>
            <a:ext cx="4706938" cy="63531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73ABDE9-0A56-4AF8-B8C8-BF06D82A37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555"/>
          <a:stretch/>
        </p:blipFill>
        <p:spPr>
          <a:xfrm>
            <a:off x="5515180" y="102869"/>
            <a:ext cx="6676820" cy="41357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C821D1-75C1-40AC-989B-88C51BB0008F}"/>
              </a:ext>
            </a:extLst>
          </p:cNvPr>
          <p:cNvSpPr txBox="1"/>
          <p:nvPr/>
        </p:nvSpPr>
        <p:spPr>
          <a:xfrm>
            <a:off x="6002337" y="4371975"/>
            <a:ext cx="582771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Cut out these shapes and fold to show halves. You could colour half.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, draw lines to show halves and colour half of each shape.</a:t>
            </a: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Remember that halves are equal parts.</a:t>
            </a:r>
          </a:p>
        </p:txBody>
      </p:sp>
    </p:spTree>
    <p:extLst>
      <p:ext uri="{BB962C8B-B14F-4D97-AF65-F5344CB8AC3E}">
        <p14:creationId xmlns:p14="http://schemas.microsoft.com/office/powerpoint/2010/main" val="199727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09EEB3-E5ED-4A59-95E5-2D880B168D8F}"/>
              </a:ext>
            </a:extLst>
          </p:cNvPr>
          <p:cNvSpPr txBox="1"/>
          <p:nvPr/>
        </p:nvSpPr>
        <p:spPr>
          <a:xfrm>
            <a:off x="442913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16679-1C95-45C1-B477-B1D558173989}"/>
              </a:ext>
            </a:extLst>
          </p:cNvPr>
          <p:cNvSpPr txBox="1"/>
          <p:nvPr/>
        </p:nvSpPr>
        <p:spPr>
          <a:xfrm>
            <a:off x="4281488" y="26988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FAEE1-CC55-44AF-B301-AA30CD229DC1}"/>
              </a:ext>
            </a:extLst>
          </p:cNvPr>
          <p:cNvSpPr txBox="1"/>
          <p:nvPr/>
        </p:nvSpPr>
        <p:spPr>
          <a:xfrm>
            <a:off x="8401049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3C091-DB1B-4895-9A00-A151037A1CAC}"/>
              </a:ext>
            </a:extLst>
          </p:cNvPr>
          <p:cNvSpPr txBox="1"/>
          <p:nvPr/>
        </p:nvSpPr>
        <p:spPr>
          <a:xfrm>
            <a:off x="280988" y="6053911"/>
            <a:ext cx="9682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Choose a set of questions to answer.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D530E2-79EA-4A6C-98CD-E029AE825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" y="747712"/>
            <a:ext cx="3619500" cy="49434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EFC885-34E8-4AEC-8509-CD6F25E3E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925" y="747712"/>
            <a:ext cx="3638550" cy="4905375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B33281-1554-41A0-B02A-34377B0E4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1527" y="747712"/>
            <a:ext cx="3600450" cy="47148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16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6</cp:revision>
  <dcterms:created xsi:type="dcterms:W3CDTF">2021-02-19T17:13:06Z</dcterms:created>
  <dcterms:modified xsi:type="dcterms:W3CDTF">2021-02-20T17:24:32Z</dcterms:modified>
</cp:coreProperties>
</file>