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DCCA8-4857-4746-B12C-69169BBE58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7CDC28-0186-4F5D-806C-988EB49210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A5E61-4200-4CD3-8A4A-BC9943A46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B7B632-BB38-4FF6-8015-2C7EAD91B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05465A-DEBE-4BA0-A0E3-A11538934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899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4CF11-9EEE-4088-A6BA-670FBC9F2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44D16B-D0C8-4E6E-A34F-F40404F127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69CDD1-7C39-46F7-AF1D-6F4E5DA4A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605849-F576-49E6-9359-92F0825DE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A78CD9-1F41-4CF7-A345-1CDF913E2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686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DD8547-CFBF-45EA-935B-1FE97EDE3D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D6A6B1-D25E-4201-BDE2-5BBC95C309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328A0-6E99-4286-9EF1-1E9E3DA79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FCF5E-FE4E-4CE6-99E0-14B2223FB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2F2B17-A97E-4F2C-BED8-077E5D152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72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02B0-3E53-46E7-864D-F0872ED8C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93DDA-CF7F-408A-B96D-901D66BE8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14C63-D0EE-4819-907E-D97037D63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78D029-DBF6-428C-9756-039385984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F1FEE3-6C37-40DC-8698-050DBD5A3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190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92CCB-260F-435B-8F3F-474EEE27A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2BDF94-E8BE-422E-8EBD-40BBDD26D8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B01D85-53EF-4654-AB5B-3B857CA42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676EC-5143-4B8A-85D2-017E90A1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389CAD-7792-4DB4-8BB6-DBCB018A7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675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D8A07-342C-4A61-87E8-5BB545188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7E0F3-96BC-4F89-AE66-956DF90635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48F19B-E35B-47AF-B4FF-E4A7E19D81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26A74E-E056-4DA4-9F03-F2781C27A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E98DCD-FE9A-4114-B020-000ECA155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A41E6A-F4BB-479E-A0BB-B705A824B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505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1009E-E3DB-476B-AB13-43487E01D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F5E354-BF4E-4C1D-BB28-556A0E31AF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A370CF-05D0-41F6-8CB0-F0CC81AC4B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86C0A8-AA92-44A4-BECB-27415F096D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5C390C-DF7A-4804-8F06-F08B38FA7A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293990-6C36-4C0A-9315-FD23489AE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4629A7-687A-4551-9DD6-2C2819DD3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27776C-7ADF-45DC-950F-B8ECFE967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413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73FA7-4F46-47B4-8AF2-B68207ABF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AFE99D-FC61-425B-84EE-15BB2E3EE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3C2942-FF52-4D82-ACE2-FAD194CEF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DD5BDB-28B0-4E57-A036-0A871FBDB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102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510A9B-3B27-4232-8A99-11FEA537B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40B4A2-3E93-4EDF-93E0-04BD5EE14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8D0C0E-A64F-4A0B-9C2C-ABC570C0A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9902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B967F-167E-433D-B347-A2717C005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366D6-5B01-4DFC-9EEB-A2D72369F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1853C1-CE40-4447-B92D-19CA798E8C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64985F-99BA-401E-8C2C-DA8013BBF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F09E53-40A1-4BD9-AA49-7CDD0E47C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6BED05-ED51-4503-91DC-BD2B7B8E9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395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75795-B8FA-4924-B217-33F290EFD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3E85F4-6A17-41EA-B663-2FD6B3B61A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901773-BE70-4596-95C1-81F74D0636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56BD4A-7D04-4D4E-83C0-08A7436BE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A44DEE-D3A1-402D-9D2D-A4C320389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4DA9E2-C4EA-43A5-89EE-FA8A2F892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87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356111-9474-4B5A-A131-9C2F56F5B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C6E290-C648-400F-9B8D-C54D9605B9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24DA4-4513-48C2-8814-44B966CD07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2AE42-F1EB-4A6D-B07C-86A771F14583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361AA9-96EA-45D3-80D0-AF5AE3BA22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A1274F-D593-4170-A629-DD44942994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850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E1C2096-CD1F-4433-B4CE-AA945FC169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060" y="228600"/>
            <a:ext cx="10709879" cy="64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021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DB9B39F-5F79-4B35-9DE2-D381BD1B43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601" y="193040"/>
            <a:ext cx="5342317" cy="6471920"/>
          </a:xfrm>
          <a:prstGeom prst="rect">
            <a:avLst/>
          </a:prstGeom>
        </p:spPr>
      </p:pic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62B37B7-FC39-4D99-B10F-80282B16CB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7913335"/>
              </p:ext>
            </p:extLst>
          </p:nvPr>
        </p:nvGraphicFramePr>
        <p:xfrm>
          <a:off x="7429499" y="738716"/>
          <a:ext cx="153987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969">
                  <a:extLst>
                    <a:ext uri="{9D8B030D-6E8A-4147-A177-3AD203B41FA5}">
                      <a16:colId xmlns:a16="http://schemas.microsoft.com/office/drawing/2014/main" val="2452018802"/>
                    </a:ext>
                  </a:extLst>
                </a:gridCol>
                <a:gridCol w="384969">
                  <a:extLst>
                    <a:ext uri="{9D8B030D-6E8A-4147-A177-3AD203B41FA5}">
                      <a16:colId xmlns:a16="http://schemas.microsoft.com/office/drawing/2014/main" val="1548930835"/>
                    </a:ext>
                  </a:extLst>
                </a:gridCol>
                <a:gridCol w="384969">
                  <a:extLst>
                    <a:ext uri="{9D8B030D-6E8A-4147-A177-3AD203B41FA5}">
                      <a16:colId xmlns:a16="http://schemas.microsoft.com/office/drawing/2014/main" val="2406224070"/>
                    </a:ext>
                  </a:extLst>
                </a:gridCol>
                <a:gridCol w="384969">
                  <a:extLst>
                    <a:ext uri="{9D8B030D-6E8A-4147-A177-3AD203B41FA5}">
                      <a16:colId xmlns:a16="http://schemas.microsoft.com/office/drawing/2014/main" val="10781914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8864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008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59055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341429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DEBF1F4-822A-4FC6-B62E-73F2B08AA7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099768"/>
              </p:ext>
            </p:extLst>
          </p:nvPr>
        </p:nvGraphicFramePr>
        <p:xfrm>
          <a:off x="9677399" y="735965"/>
          <a:ext cx="153987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969">
                  <a:extLst>
                    <a:ext uri="{9D8B030D-6E8A-4147-A177-3AD203B41FA5}">
                      <a16:colId xmlns:a16="http://schemas.microsoft.com/office/drawing/2014/main" val="2452018802"/>
                    </a:ext>
                  </a:extLst>
                </a:gridCol>
                <a:gridCol w="384969">
                  <a:extLst>
                    <a:ext uri="{9D8B030D-6E8A-4147-A177-3AD203B41FA5}">
                      <a16:colId xmlns:a16="http://schemas.microsoft.com/office/drawing/2014/main" val="1548930835"/>
                    </a:ext>
                  </a:extLst>
                </a:gridCol>
                <a:gridCol w="384969">
                  <a:extLst>
                    <a:ext uri="{9D8B030D-6E8A-4147-A177-3AD203B41FA5}">
                      <a16:colId xmlns:a16="http://schemas.microsoft.com/office/drawing/2014/main" val="2406224070"/>
                    </a:ext>
                  </a:extLst>
                </a:gridCol>
                <a:gridCol w="384969">
                  <a:extLst>
                    <a:ext uri="{9D8B030D-6E8A-4147-A177-3AD203B41FA5}">
                      <a16:colId xmlns:a16="http://schemas.microsoft.com/office/drawing/2014/main" val="10781914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8864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008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59055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34142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DFD5ED6-992D-422D-877F-D37D5F4AFBAC}"/>
              </a:ext>
            </a:extLst>
          </p:cNvPr>
          <p:cNvSpPr txBox="1"/>
          <p:nvPr/>
        </p:nvSpPr>
        <p:spPr>
          <a:xfrm>
            <a:off x="6969124" y="2551837"/>
            <a:ext cx="488950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Challenge!</a:t>
            </a:r>
          </a:p>
          <a:p>
            <a:pPr algn="ctr"/>
            <a:r>
              <a:rPr lang="en-GB" dirty="0"/>
              <a:t>Can you find two more ways to show equal parts?</a:t>
            </a:r>
          </a:p>
          <a:p>
            <a:pPr algn="ctr"/>
            <a:r>
              <a:rPr lang="en-GB" dirty="0"/>
              <a:t>How many blue squares do you need to colour?</a:t>
            </a:r>
          </a:p>
          <a:p>
            <a:pPr algn="ctr"/>
            <a:r>
              <a:rPr lang="en-GB" dirty="0"/>
              <a:t>How many green squares do you need to colour?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Do all the blue squares need to touch?</a:t>
            </a:r>
          </a:p>
          <a:p>
            <a:pPr algn="ctr"/>
            <a:r>
              <a:rPr lang="en-GB" dirty="0"/>
              <a:t>Do all the green squares need to touch?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D0B1215-0BBA-419B-BF56-8D831283E4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5166622"/>
              </p:ext>
            </p:extLst>
          </p:nvPr>
        </p:nvGraphicFramePr>
        <p:xfrm>
          <a:off x="9677399" y="4817651"/>
          <a:ext cx="153987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969">
                  <a:extLst>
                    <a:ext uri="{9D8B030D-6E8A-4147-A177-3AD203B41FA5}">
                      <a16:colId xmlns:a16="http://schemas.microsoft.com/office/drawing/2014/main" val="2452018802"/>
                    </a:ext>
                  </a:extLst>
                </a:gridCol>
                <a:gridCol w="384969">
                  <a:extLst>
                    <a:ext uri="{9D8B030D-6E8A-4147-A177-3AD203B41FA5}">
                      <a16:colId xmlns:a16="http://schemas.microsoft.com/office/drawing/2014/main" val="1548930835"/>
                    </a:ext>
                  </a:extLst>
                </a:gridCol>
                <a:gridCol w="384969">
                  <a:extLst>
                    <a:ext uri="{9D8B030D-6E8A-4147-A177-3AD203B41FA5}">
                      <a16:colId xmlns:a16="http://schemas.microsoft.com/office/drawing/2014/main" val="2406224070"/>
                    </a:ext>
                  </a:extLst>
                </a:gridCol>
                <a:gridCol w="384969">
                  <a:extLst>
                    <a:ext uri="{9D8B030D-6E8A-4147-A177-3AD203B41FA5}">
                      <a16:colId xmlns:a16="http://schemas.microsoft.com/office/drawing/2014/main" val="10781914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8864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008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59055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341429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A633EDD-05FE-4F53-97CF-6A3379EB19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5118666"/>
              </p:ext>
            </p:extLst>
          </p:nvPr>
        </p:nvGraphicFramePr>
        <p:xfrm>
          <a:off x="7200899" y="4820402"/>
          <a:ext cx="153987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969">
                  <a:extLst>
                    <a:ext uri="{9D8B030D-6E8A-4147-A177-3AD203B41FA5}">
                      <a16:colId xmlns:a16="http://schemas.microsoft.com/office/drawing/2014/main" val="2452018802"/>
                    </a:ext>
                  </a:extLst>
                </a:gridCol>
                <a:gridCol w="384969">
                  <a:extLst>
                    <a:ext uri="{9D8B030D-6E8A-4147-A177-3AD203B41FA5}">
                      <a16:colId xmlns:a16="http://schemas.microsoft.com/office/drawing/2014/main" val="1548930835"/>
                    </a:ext>
                  </a:extLst>
                </a:gridCol>
                <a:gridCol w="384969">
                  <a:extLst>
                    <a:ext uri="{9D8B030D-6E8A-4147-A177-3AD203B41FA5}">
                      <a16:colId xmlns:a16="http://schemas.microsoft.com/office/drawing/2014/main" val="2406224070"/>
                    </a:ext>
                  </a:extLst>
                </a:gridCol>
                <a:gridCol w="384969">
                  <a:extLst>
                    <a:ext uri="{9D8B030D-6E8A-4147-A177-3AD203B41FA5}">
                      <a16:colId xmlns:a16="http://schemas.microsoft.com/office/drawing/2014/main" val="10781914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8864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008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59055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3414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7276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782AC4E-12A3-4A0A-8FC3-2ECDDC4270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913" y="539750"/>
            <a:ext cx="3348038" cy="487680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A8DC2BF-62F2-48EB-B5C1-CBFC541DBF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5306" y="539750"/>
            <a:ext cx="3481388" cy="4914900"/>
          </a:xfrm>
          <a:prstGeom prst="rect">
            <a:avLst/>
          </a:prstGeom>
          <a:ln w="38100">
            <a:solidFill>
              <a:srgbClr val="0070C0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F04CF92-B139-45FF-A5A0-154681C709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01049" y="539750"/>
            <a:ext cx="3481388" cy="5057775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609EEB3-E5ED-4A59-95E5-2D880B168D8F}"/>
              </a:ext>
            </a:extLst>
          </p:cNvPr>
          <p:cNvSpPr txBox="1"/>
          <p:nvPr/>
        </p:nvSpPr>
        <p:spPr>
          <a:xfrm>
            <a:off x="442913" y="83364"/>
            <a:ext cx="12858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/>
              <a:t>*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E16679-1C95-45C1-B477-B1D558173989}"/>
              </a:ext>
            </a:extLst>
          </p:cNvPr>
          <p:cNvSpPr txBox="1"/>
          <p:nvPr/>
        </p:nvSpPr>
        <p:spPr>
          <a:xfrm>
            <a:off x="4281488" y="26988"/>
            <a:ext cx="12858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rgbClr val="0070C0"/>
                </a:solidFill>
              </a:rPr>
              <a:t>**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BFAEE1-CC55-44AF-B301-AA30CD229DC1}"/>
              </a:ext>
            </a:extLst>
          </p:cNvPr>
          <p:cNvSpPr txBox="1"/>
          <p:nvPr/>
        </p:nvSpPr>
        <p:spPr>
          <a:xfrm>
            <a:off x="8401049" y="83364"/>
            <a:ext cx="12858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rgbClr val="FF0000"/>
                </a:solidFill>
              </a:rPr>
              <a:t>***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0C3C091-DB1B-4895-9A00-A151037A1CAC}"/>
              </a:ext>
            </a:extLst>
          </p:cNvPr>
          <p:cNvSpPr txBox="1"/>
          <p:nvPr/>
        </p:nvSpPr>
        <p:spPr>
          <a:xfrm>
            <a:off x="280988" y="6053911"/>
            <a:ext cx="9682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Choose a set of questions to answer, but look carefully before ticking ‘equal’ or ‘unequal’.</a:t>
            </a:r>
          </a:p>
        </p:txBody>
      </p:sp>
    </p:spTree>
    <p:extLst>
      <p:ext uri="{BB962C8B-B14F-4D97-AF65-F5344CB8AC3E}">
        <p14:creationId xmlns:p14="http://schemas.microsoft.com/office/powerpoint/2010/main" val="226165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74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Weatherby</dc:creator>
  <cp:lastModifiedBy>David Weatherby</cp:lastModifiedBy>
  <cp:revision>2</cp:revision>
  <dcterms:created xsi:type="dcterms:W3CDTF">2021-02-19T17:13:06Z</dcterms:created>
  <dcterms:modified xsi:type="dcterms:W3CDTF">2021-02-19T17:32:51Z</dcterms:modified>
</cp:coreProperties>
</file>