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20C4-A8FC-4D81-8C3B-0CAC3A9D8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0DB199-2AF2-44F5-85BA-DA879F4A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1BC7-8DE3-4CC1-AEEA-9CDC9DB9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E9C5F-BBB2-4876-98C6-563736E4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1DCFE-8A5E-4C99-BA6E-367F2EF3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8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569-DF33-4365-8858-5B688BAE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933-BEC4-4458-829F-76767084A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5F0D7-CFD3-4CCE-BC5C-84F8F9C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E7DC0-8348-434B-A82E-9C97E782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268B4-FA68-4D93-9BD2-9EC33EB0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3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056CCC-D8D0-4466-B437-B07723683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3BD09-7734-412D-822A-4573ECFF9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3FD35-03DC-4CAE-B77D-E5E1A30E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6E5F6-4EC0-407C-9EE9-89F47FFF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BC1F-C1E2-4C73-ABB1-6F93D982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83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A8C5-507E-4E79-BB51-9AB55534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82C28-BCD3-4C58-B7D9-6A36CAD6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8D83-A79E-4A59-A664-DFB81E64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38B1-77A6-42C2-B03F-5E84A77E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FEEF8-E742-423B-9441-BA56856B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9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A1E8-9F8F-4590-A8D7-A05FA037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78841-5C97-477A-B1EE-31410DA8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64482-36A7-4A9E-A352-C8A802F75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574BD-E6E3-4223-861F-6F370BF0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ABCE2-80F2-4A77-B900-7FF2BFAE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3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8FA8E-DBC2-4E7D-99D5-73F46B013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438EB-1261-4909-90F6-04D922D71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189B4-A93A-4C23-8850-9D76F5257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A2C4A-8C80-4350-8FE5-BFFC795E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AE66E-C2CE-434B-AFCD-EE440183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20639-5C1B-44B5-82E9-1CD45372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68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F835-B3C6-454F-B588-763F4FF5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58591-BBC2-41EF-96D0-968002926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D46EE-DC41-4072-8657-7B5D1B216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D18318-C667-4C6A-B75B-074AB818F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3EEAC-D15A-43FA-BDA3-35C3833C3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B6C041-5125-4CD2-AD48-864CC959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907A60-4BDB-4F86-946F-1CAF2E3C6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1846F-1670-470C-8DEE-E2B2EA6D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07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4CB3A-AB11-41B4-934F-9E02313A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73AE9-5497-4344-B238-EDF76D9A3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0DFE-F7A5-4FDD-BEC5-CF11E1D6D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CB8414-53F3-4CF0-8575-7D598AE9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0732D3-95C0-484E-8FF8-FFDD84F2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76D38-7B2F-41E8-B720-07BDBB65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0DCBC-53B8-4DF3-8BCF-41EBB343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0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EEED-FBF5-4E13-AA97-D5517FA60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73FD-AB94-43EA-9B42-BF9F5E78C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7EA3-E774-4EE7-88DD-AE39B1EC1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F790A-FA6E-4C6C-95BF-DFE5CBE0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2804-5107-496B-A370-AB374656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9902D-A9F1-45F7-8E36-4EB74FB1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C5F9-B808-4D29-8175-F6DC6CD8E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1EAD9A-7C56-4572-AFC7-E1652020A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62B6-849C-449F-A398-132A71D5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E5277-832B-461D-8F2E-8D94ACFB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872C7-FFC1-457F-A52B-A8168B72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FF323-5577-460D-83A5-BA101820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23D7B-3F83-4A19-8C86-39B5213C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F2DDC-A16E-411E-91D9-4AD6E28A1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B743-DC01-4498-B8F9-313530582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62957-D5E6-4305-AF99-856E109AD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403F4-C38B-4AEB-BA50-29CB4811C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EEADC4-AFB9-4162-BCA0-BDC1C4A5E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134858"/>
            <a:ext cx="5112782" cy="65882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85DAEB-DE30-4144-BD46-2733B3180FCF}"/>
              </a:ext>
            </a:extLst>
          </p:cNvPr>
          <p:cNvSpPr txBox="1"/>
          <p:nvPr/>
        </p:nvSpPr>
        <p:spPr>
          <a:xfrm>
            <a:off x="6705600" y="533400"/>
            <a:ext cx="50387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Can you read 90 words in 60 seconds?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This sounds like a lot but it isn’t really.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Read this diary extract and see how far you get in 60 seconds.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Try it again the next day and the next day and the next day.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You will be amazed at your progress.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You could keep a record of your improvement.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F3E54F6-60F8-431E-B300-506C751DC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434631"/>
              </p:ext>
            </p:extLst>
          </p:nvPr>
        </p:nvGraphicFramePr>
        <p:xfrm>
          <a:off x="6705600" y="3947160"/>
          <a:ext cx="494347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466">
                  <a:extLst>
                    <a:ext uri="{9D8B030D-6E8A-4147-A177-3AD203B41FA5}">
                      <a16:colId xmlns:a16="http://schemas.microsoft.com/office/drawing/2014/main" val="842460276"/>
                    </a:ext>
                  </a:extLst>
                </a:gridCol>
                <a:gridCol w="2925009">
                  <a:extLst>
                    <a:ext uri="{9D8B030D-6E8A-4147-A177-3AD203B41FA5}">
                      <a16:colId xmlns:a16="http://schemas.microsoft.com/office/drawing/2014/main" val="3091867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Number of words in 60 seconds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763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353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765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72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434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067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45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3</cp:revision>
  <dcterms:created xsi:type="dcterms:W3CDTF">2021-02-21T12:44:46Z</dcterms:created>
  <dcterms:modified xsi:type="dcterms:W3CDTF">2021-02-21T13:43:35Z</dcterms:modified>
</cp:coreProperties>
</file>