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03" r:id="rId6"/>
    <p:sldId id="412" r:id="rId7"/>
    <p:sldId id="413" r:id="rId8"/>
    <p:sldId id="425" r:id="rId9"/>
    <p:sldId id="424" r:id="rId10"/>
    <p:sldId id="378" r:id="rId11"/>
    <p:sldId id="418" r:id="rId12"/>
    <p:sldId id="41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BB220-DBF0-4BA3-AE86-DC0BB69E00FC}" v="40" dt="2020-02-19T14:17:1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9: Fractions of a Quantity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Below is the recipe for 4 brownies. Sinead only needs to make 3 brownies.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of each ingredient will she need?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1A850-9B91-4295-9312-A49FE3EF6112}"/>
              </a:ext>
            </a:extLst>
          </p:cNvPr>
          <p:cNvSpPr/>
          <p:nvPr/>
        </p:nvSpPr>
        <p:spPr>
          <a:xfrm>
            <a:off x="2750564" y="1901140"/>
            <a:ext cx="3642872" cy="2344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Brownie Ingredients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100g plain flour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120g cocoa powder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80g chocolate</a:t>
            </a:r>
          </a:p>
        </p:txBody>
      </p:sp>
    </p:spTree>
    <p:extLst>
      <p:ext uri="{BB962C8B-B14F-4D97-AF65-F5344CB8AC3E}">
        <p14:creationId xmlns:p14="http://schemas.microsoft.com/office/powerpoint/2010/main" val="30263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Below is the recipe for 4 brownies. Sinead only needs to make 3 brownies.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of each ingredient will she need?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 will need 3 eggs, 75g of plain flour, 90g of cocoa powder and 60g of chocolate.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0B4DC-3C16-4848-92FC-D23426A9BD01}"/>
              </a:ext>
            </a:extLst>
          </p:cNvPr>
          <p:cNvSpPr/>
          <p:nvPr/>
        </p:nvSpPr>
        <p:spPr>
          <a:xfrm>
            <a:off x="2750564" y="1901140"/>
            <a:ext cx="3642872" cy="2344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Brownie Ingredients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100g plain flour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120g cocoa powder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80g chocolate</a:t>
            </a:r>
          </a:p>
        </p:txBody>
      </p:sp>
    </p:spTree>
    <p:extLst>
      <p:ext uri="{BB962C8B-B14F-4D97-AF65-F5344CB8AC3E}">
        <p14:creationId xmlns:p14="http://schemas.microsoft.com/office/powerpoint/2010/main" val="18800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04697"/>
              </p:ext>
            </p:extLst>
          </p:nvPr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20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needs to use 9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aubergines because…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/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28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Lori needs to use 9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aubergines because       of 12 courgettes is 3 and 3 x 3 = 9.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15111"/>
              </p:ext>
            </p:extLst>
          </p:nvPr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5FE142-DC6D-49AC-B0EE-50F6015A2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50850"/>
              </p:ext>
            </p:extLst>
          </p:nvPr>
        </p:nvGraphicFramePr>
        <p:xfrm>
          <a:off x="5312733" y="5124973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51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F869B2-A411-47AA-BD2E-BCBAD8B3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177A0D-0FB1-4D6B-B4E0-FB65B31C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is correct because…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82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15230B-2BC7-46DF-A040-FAFC2701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Steph is correct because 24 ÷ 8 = 3 and 3 x 3 = 9. Jake has divided by the numerator first then multiplied by the denominator.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24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86144f90-c7b6-48d0-aae5-f5e9e48cc3df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0f0ae0ff-29c4-4766-b250-c1a9bee8d43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869B73-DB91-48E2-BB08-F76405C37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3817</TotalTime>
  <Words>466</Words>
  <Application>Microsoft Macintosh PowerPoint</Application>
  <PresentationFormat>On-screen Show (4:3)</PresentationFormat>
  <Paragraphs>207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Miss Hilditch</cp:lastModifiedBy>
  <cp:revision>54</cp:revision>
  <dcterms:created xsi:type="dcterms:W3CDTF">2018-03-17T10:08:43Z</dcterms:created>
  <dcterms:modified xsi:type="dcterms:W3CDTF">2021-02-21T12:58:21Z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</Properties>
</file>