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61" r:id="rId4"/>
    <p:sldId id="260" r:id="rId5"/>
    <p:sldId id="262" r:id="rId6"/>
    <p:sldId id="263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415"/>
    <p:restoredTop sz="95707"/>
  </p:normalViewPr>
  <p:slideViewPr>
    <p:cSldViewPr snapToGrid="0" snapToObjects="1">
      <p:cViewPr varScale="1">
        <p:scale>
          <a:sx n="27" d="100"/>
          <a:sy n="27" d="100"/>
        </p:scale>
        <p:origin x="192" y="2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3BA2E2-9C53-9148-BAFA-857F79CF5E12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3822016-5779-024E-823F-3D41F610DEAD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37962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BA2E2-9C53-9148-BAFA-857F79CF5E12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2016-5779-024E-823F-3D41F610D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3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BA2E2-9C53-9148-BAFA-857F79CF5E12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2016-5779-024E-823F-3D41F610D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74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BA2E2-9C53-9148-BAFA-857F79CF5E12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2016-5779-024E-823F-3D41F610D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42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3BA2E2-9C53-9148-BAFA-857F79CF5E12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822016-5779-024E-823F-3D41F610DEA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688229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BA2E2-9C53-9148-BAFA-857F79CF5E12}" type="datetimeFigureOut">
              <a:rPr lang="en-US" smtClean="0"/>
              <a:t>2/20/21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2016-5779-024E-823F-3D41F610D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001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BA2E2-9C53-9148-BAFA-857F79CF5E12}" type="datetimeFigureOut">
              <a:rPr lang="en-US" smtClean="0"/>
              <a:t>2/20/21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2016-5779-024E-823F-3D41F610D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44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BA2E2-9C53-9148-BAFA-857F79CF5E12}" type="datetimeFigureOut">
              <a:rPr lang="en-US" smtClean="0"/>
              <a:t>2/20/21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2016-5779-024E-823F-3D41F610D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7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BA2E2-9C53-9148-BAFA-857F79CF5E12}" type="datetimeFigureOut">
              <a:rPr lang="en-US" smtClean="0"/>
              <a:t>2/20/21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2016-5779-024E-823F-3D41F610D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80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3BA2E2-9C53-9148-BAFA-857F79CF5E12}" type="datetimeFigureOut">
              <a:rPr lang="en-US" smtClean="0"/>
              <a:t>2/20/21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822016-5779-024E-823F-3D41F610DEA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49595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3BA2E2-9C53-9148-BAFA-857F79CF5E12}" type="datetimeFigureOut">
              <a:rPr lang="en-US" smtClean="0"/>
              <a:t>2/20/21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822016-5779-024E-823F-3D41F610DEA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420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93BA2E2-9C53-9148-BAFA-857F79CF5E12}" type="datetimeFigureOut">
              <a:rPr lang="en-US" smtClean="0"/>
              <a:t>2/20/21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3822016-5779-024E-823F-3D41F610DEA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123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ztg9UQAYCE?start=80&amp;feature=oembe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player.vimeo.com/video/140419987?app_id=122963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51BD3-430E-5B44-A6A3-9CE167702D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Introductions to News Reports</a:t>
            </a:r>
          </a:p>
        </p:txBody>
      </p:sp>
    </p:spTree>
    <p:extLst>
      <p:ext uri="{BB962C8B-B14F-4D97-AF65-F5344CB8AC3E}">
        <p14:creationId xmlns:p14="http://schemas.microsoft.com/office/powerpoint/2010/main" val="906022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FA777-AF70-2647-B991-3113AFC6A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introduction?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B7924-6579-DF44-B7B4-EF097F519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is the first 30 second of the news report.</a:t>
            </a:r>
          </a:p>
          <a:p>
            <a:endParaRPr lang="en-US" dirty="0"/>
          </a:p>
          <a:p>
            <a:r>
              <a:rPr lang="en-US" dirty="0"/>
              <a:t>Normally read by the news presenter in the studio.</a:t>
            </a:r>
          </a:p>
          <a:p>
            <a:endParaRPr lang="en-US" dirty="0"/>
          </a:p>
          <a:p>
            <a:r>
              <a:rPr lang="en-US" dirty="0"/>
              <a:t>This normally starts with:</a:t>
            </a:r>
          </a:p>
          <a:p>
            <a:pPr lvl="1"/>
            <a:r>
              <a:rPr lang="en-US" dirty="0"/>
              <a:t>The name of the presenter</a:t>
            </a:r>
          </a:p>
          <a:p>
            <a:pPr lvl="1"/>
            <a:r>
              <a:rPr lang="en-US" dirty="0"/>
              <a:t>The news company that they work for</a:t>
            </a:r>
          </a:p>
          <a:p>
            <a:pPr lvl="1"/>
            <a:r>
              <a:rPr lang="en-US" dirty="0"/>
              <a:t>A summary of the news report </a:t>
            </a:r>
          </a:p>
        </p:txBody>
      </p:sp>
    </p:spTree>
    <p:extLst>
      <p:ext uri="{BB962C8B-B14F-4D97-AF65-F5344CB8AC3E}">
        <p14:creationId xmlns:p14="http://schemas.microsoft.com/office/powerpoint/2010/main" val="939942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56B32-A32F-BF4F-8C70-F8FF91151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an introduction!</a:t>
            </a:r>
          </a:p>
        </p:txBody>
      </p:sp>
      <p:pic>
        <p:nvPicPr>
          <p:cNvPr id="4" name="Online Media 3" descr="How to write a television news story | English - Making the News">
            <a:hlinkClick r:id="" action="ppaction://media"/>
            <a:extLst>
              <a:ext uri="{FF2B5EF4-FFF2-40B4-BE49-F238E27FC236}">
                <a16:creationId xmlns:a16="http://schemas.microsoft.com/office/drawing/2014/main" id="{FEA40D63-B833-034C-8A84-3969AE23CE65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17558" y="1590455"/>
            <a:ext cx="8109284" cy="458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527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C9686-F54D-314B-A86C-20C9E2F35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 the following introduction:</a:t>
            </a:r>
          </a:p>
        </p:txBody>
      </p:sp>
      <p:pic>
        <p:nvPicPr>
          <p:cNvPr id="4" name="Online Media 3" descr="Today Kids News Report: Children around the world are helping an alien!">
            <a:hlinkClick r:id="" action="ppaction://media"/>
            <a:extLst>
              <a:ext uri="{FF2B5EF4-FFF2-40B4-BE49-F238E27FC236}">
                <a16:creationId xmlns:a16="http://schemas.microsoft.com/office/drawing/2014/main" id="{F9105DA9-4732-7845-8B2C-22AD7AB379FA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24200" y="2362200"/>
            <a:ext cx="6096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75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7C615-F332-A34D-8241-782387C4A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78337-ADD1-B54D-B8BD-0C9B5B36D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Good Morning.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My name is Miss Hilditch and welcome to Excalibur News.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devastating 4.2 magnitude earthquake has caused chaos when it hit a small Italian Island just off the coast of Naples on Monday night. At least two people have been critically injured in the destructive earthquake.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will immediately go live to our reporter at the scene.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185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7C615-F332-A34D-8241-782387C4A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Who</a:t>
            </a:r>
            <a:r>
              <a:rPr lang="en-US" dirty="0"/>
              <a:t>, </a:t>
            </a:r>
            <a:r>
              <a:rPr lang="en-US" dirty="0">
                <a:solidFill>
                  <a:srgbClr val="7030A0"/>
                </a:solidFill>
              </a:rPr>
              <a:t>What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When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Where</a:t>
            </a:r>
            <a:r>
              <a:rPr lang="en-US" dirty="0"/>
              <a:t> and </a:t>
            </a:r>
            <a:r>
              <a:rPr lang="en-US" dirty="0">
                <a:solidFill>
                  <a:srgbClr val="FF8AD8"/>
                </a:solidFill>
              </a:rPr>
              <a:t>Why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78337-ADD1-B54D-B8BD-0C9B5B36D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Good Morning.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My name is Miss Hilditch and welcome to Excalibur News.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devastating </a:t>
            </a:r>
            <a:r>
              <a:rPr lang="en-US" dirty="0">
                <a:solidFill>
                  <a:srgbClr val="FF8AD8"/>
                </a:solidFill>
              </a:rPr>
              <a:t>4.2 magnitude </a:t>
            </a:r>
            <a:r>
              <a:rPr lang="en-US" dirty="0">
                <a:solidFill>
                  <a:srgbClr val="7030A0"/>
                </a:solidFill>
              </a:rPr>
              <a:t>earthquake</a:t>
            </a:r>
            <a:r>
              <a:rPr lang="en-US" dirty="0"/>
              <a:t> has </a:t>
            </a:r>
            <a:r>
              <a:rPr lang="en-US" dirty="0">
                <a:solidFill>
                  <a:srgbClr val="FF8AD8"/>
                </a:solidFill>
              </a:rPr>
              <a:t>caused chaos when it hit </a:t>
            </a:r>
            <a:r>
              <a:rPr lang="en-US" dirty="0">
                <a:solidFill>
                  <a:srgbClr val="0070C0"/>
                </a:solidFill>
              </a:rPr>
              <a:t>a small Italian Island just off the coast of Naples</a:t>
            </a:r>
            <a:r>
              <a:rPr lang="en-US" dirty="0"/>
              <a:t> on </a:t>
            </a:r>
            <a:r>
              <a:rPr lang="en-US" dirty="0">
                <a:solidFill>
                  <a:srgbClr val="00B050"/>
                </a:solidFill>
              </a:rPr>
              <a:t>Monday night</a:t>
            </a:r>
            <a:r>
              <a:rPr lang="en-US" dirty="0"/>
              <a:t>. At least </a:t>
            </a:r>
            <a:r>
              <a:rPr lang="en-US" dirty="0">
                <a:solidFill>
                  <a:srgbClr val="FF0000"/>
                </a:solidFill>
              </a:rPr>
              <a:t>two people </a:t>
            </a:r>
            <a:r>
              <a:rPr lang="en-US" dirty="0"/>
              <a:t>have been critically injured in the destructive earthquake.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will immediately go live to our reporter at the scene.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191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08FD5-44F5-1A41-B909-900BEC3A4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6E419-96F3-F147-9A1A-53BB44390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need to use your Who, What, When, Where and Why to write your introduction.</a:t>
            </a:r>
          </a:p>
          <a:p>
            <a:endParaRPr lang="en-US" dirty="0"/>
          </a:p>
          <a:p>
            <a:r>
              <a:rPr lang="en-US" dirty="0"/>
              <a:t>Use the WAGOLL above!</a:t>
            </a:r>
          </a:p>
          <a:p>
            <a:endParaRPr lang="en-US" dirty="0"/>
          </a:p>
          <a:p>
            <a:r>
              <a:rPr lang="en-US" dirty="0"/>
              <a:t>Don’t forget to introduce yourself and say the news company you are from!</a:t>
            </a:r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0982073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{9E040857-07B1-9343-A547-D4FCAE9853C6}tf10001072</Template>
  <TotalTime>1032</TotalTime>
  <Words>242</Words>
  <Application>Microsoft Macintosh PowerPoint</Application>
  <PresentationFormat>Widescreen</PresentationFormat>
  <Paragraphs>34</Paragraphs>
  <Slides>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Introductions to News Reports</vt:lpstr>
      <vt:lpstr>What is the introduction?</vt:lpstr>
      <vt:lpstr>How to write an introduction!</vt:lpstr>
      <vt:lpstr>Watch the following introduction:</vt:lpstr>
      <vt:lpstr>Example</vt:lpstr>
      <vt:lpstr>Who, What, When, Where and Why</vt:lpstr>
      <vt:lpstr>Your 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Introductions to News Reports</dc:title>
  <dc:creator>Miss Hilditch</dc:creator>
  <cp:lastModifiedBy>Miss Hilditch</cp:lastModifiedBy>
  <cp:revision>6</cp:revision>
  <dcterms:created xsi:type="dcterms:W3CDTF">2021-02-20T17:50:12Z</dcterms:created>
  <dcterms:modified xsi:type="dcterms:W3CDTF">2021-02-21T11:03:11Z</dcterms:modified>
</cp:coreProperties>
</file>