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8" r:id="rId7"/>
    <p:sldId id="372" r:id="rId8"/>
    <p:sldId id="412" r:id="rId9"/>
    <p:sldId id="387" r:id="rId10"/>
    <p:sldId id="413" r:id="rId11"/>
    <p:sldId id="388" r:id="rId12"/>
    <p:sldId id="414" r:id="rId13"/>
    <p:sldId id="389" r:id="rId14"/>
    <p:sldId id="41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B3B3"/>
    <a:srgbClr val="A7E8FF"/>
    <a:srgbClr val="FFC1FF"/>
    <a:srgbClr val="CC99FF"/>
    <a:srgbClr val="EFEEE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811A3-556C-4756-A874-F4AB6FE7C6B4}" v="92" dt="2020-02-12T11:18:25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5208" autoAdjust="0"/>
  </p:normalViewPr>
  <p:slideViewPr>
    <p:cSldViewPr snapToGrid="0">
      <p:cViewPr varScale="1">
        <p:scale>
          <a:sx n="98" d="100"/>
          <a:sy n="98" d="100"/>
        </p:scale>
        <p:origin x="1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E-49D2-99BE-E5E58072C78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35-4CB6-9F52-BE7E1D30E77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35-4CB6-9F52-BE7E1D30E77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35-4CB6-9F52-BE7E1D30E77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E-49D2-99BE-E5E58072C78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35-4CB6-9F52-BE7E1D30E77D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35-4CB6-9F52-BE7E1D30E77D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35-4CB6-9F52-BE7E1D30E77D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E-49D2-99BE-E5E58072C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E-49D2-99BE-E5E58072C78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15-4181-AB04-19421C246A9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15-4181-AB04-19421C246A94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15-4181-AB04-19421C246A94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E-49D2-99BE-E5E58072C78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15-4181-AB04-19421C246A94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15-4181-AB04-19421C246A94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15-4181-AB04-19421C246A94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E-49D2-99BE-E5E58072C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4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24575,'0'29'0,"0"-3"0,0 28 0,0-13 0,0-7 0,0-6 0,0 12 0,0-10 0,0 5 0,0-3 0,0-3 0,0 5 0,0-6 0,0 5 0,0-11 0,0 5 0,0-7 0,0 1 0,0 0 0,0-1 0,0 1 0,0 0 0,0-5 0,0 3 0,0-3 0,0 5 0,0-6 0,0 4 0,0-9 0,0 4 0,0-5 0,0 1 0,0-1 0,0 0 0,0 1 0,0-1 0,0 0 0,0 1 0,0-1 0,0 0 0,0 1 0,4-5 0,-3 3 0,3-2 0,-4-1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9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26 24575,'-21'0'0,"-13"0"0,-10 0 0,-8 0 0,-5-11 0,8 8 0,-1-8 0,7 11 0,2 0 0,13 0 0,1 0 0,1 0 0,9 0 0,-15 0 0,9 0 0,-5 0 0,1 0 0,6 0 0,1 0 0,4 0 0,-3 5 0,8 0 0,-9 10 0,5 0 0,-1 6 0,-4 0 0,8 0 0,-2-6 0,4 5 0,4-10 0,-2 5 0,7-6 0,-4 6 0,5-5 0,0 5 0,0-6 0,0 0 0,0 1 0,0-1 0,5 6 0,1 0 0,5 12 0,-1-5 0,1 11 0,0-11 0,0 11 0,4-11 0,-3 5 0,8-7 0,-9-4 0,3-1 0,-4-6 0,-1 0 0,0-4 0,1 0 0,-1-5 0,0 0 0,1 0 0,-1 0 0,1 0 0,4 0 0,2-5 0,4-5 0,7-7 0,-5-4 0,11-2 0,-2-2 0,-2 2 0,1 2 0,-13 1 0,-3 9 0,1-4 0,-4 6 0,3-1 0,-5 1 0,1-1 0,-1 1 0,0 4 0,1-3 0,-5 2 0,3-3 0,-7 0 0,8-1 0,-8 1 0,7 4 0,-7-4 0,7 4 0,-2-4 0,-1-1 0,3 5 0,-7-3 0,3 3 0,1-5 0,-4 1 0,7 0 0,-7-1 0,3 1 0,0-1 0,-3 1 0,8 0 0,-8-1 0,7 1 0,-7 0 0,7-1 0,-2 1 0,3 4 0,-4-4 0,3 8 0,-7-7 0,8 7 0,-8 1 0,3 5 0,-4 5 0,0-1 0,0 5 0,0-3 0,0 8 0,0-3 0,0 5 0,0-5 0,0 3 0,0-3 0,0-1 0,0 5 0,0-9 0,0 8 0,0-8 0,0 8 0,0-8 0,0 8 0,0-8 0,0 3 0,0-4 0,0 4 0,0-3 0,0 3 0,0 1 0,0-5 0,0 10 0,0-5 0,0 12 0,0-5 0,0 11 0,0-5 0,0 6 0,0 7 0,5-5 0,-4 5 0,4-7 0,0-6 0,-4-1 0,4 0 0,-1-10 0,-3 8 0,3-14 0,-4 3 0,4-4 0,-3 4 0,3-3 0,-4 3 0,0-4 0,0-1 0,0 5 0,0 1 0,0 1 0,0-3 0,0-3 0,0-1 0,0 0 0,0 6 0,0-5 0,0 5 0,0-6 0,0 0 0,0 1 0,0-1 0,0 1 0,0-1 0,0 0 0,0 1 0,0-1 0,5-4 0,-4-1 0,3-4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4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 24575,'4'-10'0,"1"5"0,10-4 0,0 8 0,1-4 0,4 5 0,-5 0 0,6 0 0,-5 0 0,16 0 0,-7 0 0,16 0 0,-7 0 0,7 0 0,-11 0 0,3 0 0,-6 0 0,-5 0 0,0 0 0,-3 0 0,-8 5 0,3 0 0,-4 4 0,-5 1 0,-1-1 0,-4 0 0,0 1 0,0 10 0,0 10 0,0 13 0,0 6 0,0 1 0,-6 7 0,-1 2 0,-13 8 0,0 0 0,-1 0 0,-4-8 0,6-1 0,-1-9 0,-3 1 0,5-7 0,-1-2 0,-2-13 0,5-2 0,0-5 0,-8 4 0,12-8 0,-7 1 0,5-8 0,3 0 0,-14 0 0,12 5 0,-18 3 0,13 2 0,-15-2 0,11 2 0,-4-8 0,10 2 0,1-4 0,6-1 0,0 1 0,8-5 0,2-1 0,8-4 0,0 0 0,6 0 0,1 0 0,25-5 0,-2-2 0,19 1 0,-8 0 0,7 0 0,-6 5 0,14-5 0,-13 6 0,5 0 0,-14 0 0,-2 0 0,-7 0 0,-6 0 0,-1 0 0,-11 0 0,-2 0 0,-5 0 0,1 0 0,-1 0 0,1 0 0,-1 0 0,0 0 0,1 0 0,-1 0 0,0 0 0,1 0 0,-1 0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4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24575,'9'0'0,"6"0"0,7 0 0,6 0 0,20 0 0,-10 0 0,11 0 0,0 0 0,-12 0 0,12 0 0,-21 0 0,5 0 0,-11 0 0,5 5 0,-11 0 0,-1 16 0,-5-4 0,1 16 0,-5-5 0,4 6 0,-8 7 0,3-5 0,-5 5 0,0-7 0,0 7 0,0-5 0,0 12 0,0 9 0,0-10 0,-5 3 0,-1-23 0,-9-6 0,4-1 0,-9-4 0,-2 0 0,0-6 0,-11 2 0,5-2 0,-6 2 0,0-6 0,5 4 0,3-9 0,5 4 0,5-5 0,2 0 0,5 0 0,-1 0 0,9 0 0,6 0 0,6 0 0,7 0 0,-2 4 0,11 2 0,1 0 0,6 4 0,0-3 0,7 5 0,-5-1 0,5 1 0,-13-1 0,-1 4 0,-6-3 0,-6 2 0,0-4 0,-6-1 0,0 1 0,1-1 0,-5 1 0,-1-1 0,-4 0 0,0 1 0,0-1 0,0 5 0,0 2 0,0 18 0,-16-3 0,-6 19 0,-16-11 0,-9 21 0,0-12 0,-8 14 0,8-16 0,8-13 0,-1-1 0,-4 3 0,-2-4 0,-2-3 0,-6-2 0,-30 3 0,14-9 0,-5-7 0,8-5 0,14-2 0,-2-6 0,19 0 0,1 0 0,13 0 0,8 0 0,5-4 0,-1 3 0,5-8 0,1 8 0,4-3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24575,'0'34'0,"0"14"0,0 13 0,0-6 0,0 26 0,0-27 0,0 14 0,0-3 0,0-20 0,0 3 0,0-24 0,0 7 0,0-19 0,0 8 0,0-10 0,0-1 0,0 1 0,0-1 0,0 0 0,0 1 0,0-1 0,4-8 0,7 2 0,4-7 0,12-1 0,8-2 0,8 1 0,14 0 0,2 6 0,8-6 0,0 5 0,-8-5 0,6 6 0,-13 0 0,-2 0 0,-9 0 0,-6 0 0,-7 0 0,4 0 0,-9 0 0,3 0 0,1 0 0,-5 0 0,0 0 0,-3 0 0,-8 0 0,3 0 0,-4 0 0,-1 0 0,0 0 0,-3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24575,'0'15'0,"0"13"0,0 2 0,0 11 0,0-7 0,0-6 0,0 5 0,0-11 0,0 5 0,0-6 0,0-6 0,0 5 0,0-10 0,0 5 0,0-6 0,0 1 0,0-1 0,0 0 0,0 1 0,0-1 0,0 0 0,0 1 0,0-1 0,0 1 0,0-1 0,0 0 0,0 1 0,0-1 0,0 0 0,0 1 0,0-1 0,0 0 0,0 1 0,0-1 0,0 1 0,0-1 0,0 0 0,0 1 0,0-1 0,0 0 0,0 1 0,0-1 0,0 0 0,0 1 0,0-1 0,0 1 0,0-1 0,0 0 0,4-3 0,-3 2 0,7-7 0,-2 3 0,3-13 0,-3 7 0,-2-8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1 24575,'-35'0'0,"15"0"0,-35 0 0,19 0 0,-7 0 0,-5 0 0,5 0 0,1 0 0,-6 0 0,12 0 0,-20 0 0,18 0 0,-5 0 0,10 0 0,16 0 0,-9 0 0,16 0 0,-10 0 0,10 0 0,-5 0 0,6 0 0,-1 0 0,1 0 0,4 4 0,1 1 0,4 5 0,0-1 0,0 0 0,0 1 0,0-1 0,0 1 0,0-1 0,0 0 0,0 1 0,0-1 0,0 5 0,0 2 0,0 11 0,0 1 0,4 0 0,-2-1 0,7-6 0,-8-1 0,4-4 0,-1-2 0,-3-4 0,3-1 0,-4 1 0,4-5 0,1-1 0,5-4 0,-1 0 0,0 0 0,1 0 0,-1-4 0,0-1 0,1-1 0,-1-2 0,1 3 0,-1 0 0,5 0 0,-3 1 0,3 3 0,1-3 0,-5 4 0,5 0 0,-1 0 0,-3 0 0,3 0 0,-4 0 0,-1 0 0,5 0 0,2 0 0,5 0 0,0 0 0,-1 5 0,1 0 0,0 6 0,0-5 0,-1 3 0,1-3 0,0-1 0,-5 4 0,3-3 0,-8-1 0,3 4 0,-5-4 0,1 4 0,-1 1 0,1-1 0,-1 1 0,5-1 0,-3 1 0,4 5 0,-5 0 0,0 1 0,-1-2 0,1 1 0,-4-4 0,2 3 0,-7-5 0,8 10 0,-3-2 0,0 8 0,-2-10 0,-4 5 0,0-10 0,0 5 0,0-6 0,0 0 0,0 1 0,-4-5 0,-6-1 0,-1-4 0,-8 0 0,8 0 0,-3 0 0,-1 0 0,5 0 0,-10 0 0,10 0 0,-5 0 0,6 0 0,-6 0 0,5 0 0,-10 0 0,5 0 0,-12 0 0,-1 0 0,-6 0 0,5 0 0,-3 0 0,9 0 0,-9 0 0,10 0 0,-11 5 0,11-3 0,-5 7 0,11-8 0,-3 4 0,8-1 0,-3-3 0,4 3 0,1-4 0,0 0 0,-1 0 0,1 0 0,13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24575,'0'9'0,"0"0"0,0 1 0,0 4 0,0-3 0,0 8 0,0 3 0,0 0 0,0 11 0,0-5 0,0 0 0,0 5 0,0-5 0,0 0 0,0-6 0,0-3 0,0-3 0,0 5 0,0-1 0,0 1 0,0 0 0,0 0 0,0 5 0,5 2 0,1 7 0,0-1 0,5 7 0,-5-5 0,1 5 0,3-7 0,-8 0 0,7-6 0,-3-6 0,-1-3 0,3-8 0,-6 3 0,6-4 0,-7-1 0,7 0 0,-3 1 0,1-1 0,2 0 0,-2 6 0,3-5 0,1 10 0,5-4 0,1 4 0,0 1 0,4 0 0,-9-5 0,8 3 0,-8-8 0,8 3 0,-8-4 0,9 0 0,-5 0 0,1 0 0,3-4 0,-8 2 0,8-7 0,-3 3 0,0-4 0,3 0 0,-8 0 0,8 0 0,-3 0 0,5 0 0,-5 0 0,3 0 0,-3-4 0,0-7 0,3 0 0,-7-4 0,2 5 0,-5 1 0,-3 0 0,2-5 0,-7 4 0,3-4 0,-4 5 0,0-1 0,0 1 0,0-5 0,0 3 0,-4 1 0,-1 1 0,-1 4 0,-2-4 0,3 4 0,-4-4 0,-6 8 0,5-7 0,-5 7 0,6-7 0,-1 7 0,1-8 0,0 8 0,-1-7 0,1 3 0,0 0 0,-1-4 0,1 4 0,-1-4 0,1-1 0,-5 0 0,-2 1 0,0-1 0,2 0 0,-1 0 0,5 0 0,-5 5 0,6-3 0,0 6 0,-1-2 0,1 4 0,0 0 0,-1 4 0,5 2 0,1 3 0,4 0 0,0 1 0,-4-1 0,3 1 0,-4-1 0,5 0 0,0 1 0,0-1 0,0 0 0,0 1 0,0-1 0,0 0 0,0 1 0,0-1 0,0 1 0,0-1 0,0 0 0,0-4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24575,'20'0'0,"10"0"0,21 0 0,8 0 0,0 0 0,6 0 0,3 0 0,1 0 0,-1 0 0,-3 0 0,-13 0 0,-8 0 0,-4 0 0,-18 0 0,10 0 0,-14 0 0,7 0 0,-9 0 0,4 0 0,1 0 0,0 0 0,0 0 0,5 5 0,-3 1 0,3 0 0,-5 3 0,-5-8 0,-2 4 0,-4-1 0,-1-3 0,0 3 0,-4 0 0,0 2 0,-5 3 0,0 0 0,0 1 0,0-1 0,0 0 0,0 1 0,0-1 0,0 0 0,0 1 0,-5-1 0,0 1 0,-5 4 0,1-3 0,-1 8 0,0-8 0,0 8 0,0-8 0,0 8 0,0-3 0,-1 11 0,1 1 0,-2 6 0,-5 7 0,4-5 0,-5 12 0,6-6 0,-6 8 0,10-1 0,-8-6 0,10-2 0,-11 8 0,10-17 0,-8 16 0,13-26 0,-7 5 0,7-6 0,-2 0 0,-1-1 0,4-4 0,-4 4 0,5-10 0,0 5 0,-4-6 0,3 0 0,-3 1 0,4-9 0,0-7 0,0-1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0T16:38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24575,'-27'0'0,"2"0"0,-23 0 0,6 0 0,-8 0 0,0 0 0,8 0 0,7 0 0,8 0 0,6 0 0,1 0 0,8 5 0,3 5 0,9 6 0,0-1 0,0 5 0,0-5 0,0 1 0,0 4 0,0-5 0,0 6 0,0-5 0,0 3 0,0-3 0,0 0 0,4-2 0,-3-5 0,7 1 0,-2-1 0,3 0 0,0-3 0,1-2 0,-1-4 0,0 0 0,1 0 0,-1 4 0,6-3 0,0 8 0,6-3 0,6 4 0,-5 1 0,17 1 0,-9 4 0,18-3 0,-5 10 0,36-4 0,-22 1 0,22-2 0,-29 0 0,-7-5 0,-2 5 0,-7-7 0,-6 0 0,5-5 0,-16 3 0,8-8 0,-14 7 0,3-2 0,-4-1 0,-1 3 0,-4-3 0,-1 5 0,-4-1 0,0 0 0,0 1 0,0-1 0,0 0 0,0 1 0,-4-1 0,-1 1 0,-4-5 0,-6-1 0,5 0 0,-5-3 0,1 3 0,3 0 0,-8-3 0,3 4 0,-11 0 0,5 1 0,-17 5 0,9 0 0,-18 7 0,12-5 0,-12 5 0,12-7 0,-5 6 0,7-4 0,6 3 0,1-10 0,7 3 0,-1-8 0,5 4 0,-3-5 0,8 0 0,-3 0 0,-1 0 0,4 0 0,-3 0 0,0 0 0,3 0 0,-3 0 0,-1 0 0,-1 0 0,1 0 0,-5 0 0,9-9 0,-8 2 0,8-8 0,-4 5 0,5-4 0,1 3 0,3-8 0,2 8 0,4-3 0,0-1 0,0 5 0,0-14 0,0 7 0,0-2 0,0 4 0,0 6 0,4-1 0,1 1 0,5 0 0,-1-1 0,1 5 0,-1 1 0,0 0 0,6 3 0,-5-8 0,5 8 0,-1-7 0,-3 7 0,3-4 0,-4 5 0,4-5 0,-3 4 0,3-3 0,-5 4 0,1 0 0,-1 0 0,0 0 0,1 0 0,-1-5 0,1 4 0,-1-7 0,0 7 0,1-7 0,-1 7 0,0-8 0,6 4 0,-5-5 0,10 0 0,-9-5 0,9 4 0,-9-9 0,4 4 0,0-5 0,-3-5 0,3 3 0,-4-9 0,0 4 0,0-1 0,0 3 0,0-1 0,-5 10 0,-1-9 0,-1 12 0,-3-2 0,3 3 0,-4 3 0,-4 1 0,-1 4 0,-4 1 0,-1 4 0,1 0 0,-1 0 0,-4 0 0,-2 0 0,1 0 0,-5 0 0,10 0 0,-10 0 0,9 0 0,-8 0 0,8 0 0,-3 0 0,-1 0 0,5 0 0,-5 0 0,6 0 0,0 0 0,-1 0 0,1 0 0,0 0 0,3 0 0,2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customXml" Target="../ink/ink8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0.xml"/><Relationship Id="rId10" Type="http://schemas.openxmlformats.org/officeDocument/2006/relationships/customXml" Target="../ink/ink1.xml"/><Relationship Id="rId19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image" Target="../media/image7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6: Add 2 or More Fractions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93BFB009-17B3-4E5C-88BF-FF57828E9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12141"/>
              </p:ext>
            </p:extLst>
          </p:nvPr>
        </p:nvGraphicFramePr>
        <p:xfrm>
          <a:off x="2178000" y="149895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6BA80CC-9A8D-4A99-83AE-58802BBFE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92793"/>
              </p:ext>
            </p:extLst>
          </p:nvPr>
        </p:nvGraphicFramePr>
        <p:xfrm>
          <a:off x="2178000" y="382813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6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93BFB009-17B3-4E5C-88BF-FF57828E9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24954"/>
              </p:ext>
            </p:extLst>
          </p:nvPr>
        </p:nvGraphicFramePr>
        <p:xfrm>
          <a:off x="2178000" y="149895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6BA80CC-9A8D-4A99-83AE-58802BBFE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45890"/>
              </p:ext>
            </p:extLst>
          </p:nvPr>
        </p:nvGraphicFramePr>
        <p:xfrm>
          <a:off x="2178000" y="382813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4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shapes below that are equivalent to      .  </a:t>
            </a:r>
          </a:p>
          <a:p>
            <a:pPr lvl="0" defTabSz="6858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C5454B7-55BA-4DFD-BF34-B08BCECD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04313"/>
              </p:ext>
            </p:extLst>
          </p:nvPr>
        </p:nvGraphicFramePr>
        <p:xfrm>
          <a:off x="7243063" y="81591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A27E70-B5AB-45B8-A3EE-30C150E1F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95725"/>
              </p:ext>
            </p:extLst>
          </p:nvPr>
        </p:nvGraphicFramePr>
        <p:xfrm>
          <a:off x="1275870" y="1488440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4F4286F6-F3B8-4D40-8CDD-33215517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22417"/>
              </p:ext>
            </p:extLst>
          </p:nvPr>
        </p:nvGraphicFramePr>
        <p:xfrm>
          <a:off x="483870" y="3816066"/>
          <a:ext cx="3024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5946729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654506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90752915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621514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899424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373224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76155406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77574106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36354690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762762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1687141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4232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154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99F072-CFCE-4AFA-8F8F-B5CA387A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731" y="1488440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E42E52-44EE-4F56-A901-DE9302487B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573" y="5192692"/>
            <a:ext cx="1090595" cy="93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DF7339-1286-4037-91FB-CF6A6F0CD3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0885" y="3240066"/>
            <a:ext cx="1466605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D59432-26C2-4384-A6CE-81139819AC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690" y="4688692"/>
            <a:ext cx="1578082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294B53-B725-40A3-8809-E4A26656C7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187" y="1753122"/>
            <a:ext cx="4596782" cy="4267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A04889-BD11-5246-9F3D-D5D3DE36A142}"/>
                  </a:ext>
                </a:extLst>
              </p14:cNvPr>
              <p14:cNvContentPartPr/>
              <p14:nvPr/>
            </p14:nvContentPartPr>
            <p14:xfrm>
              <a:off x="1265194" y="1577571"/>
              <a:ext cx="3600" cy="32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A04889-BD11-5246-9F3D-D5D3DE36A1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6554" y="1568571"/>
                <a:ext cx="212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8D1F89-1819-0543-8F2B-7D323231ABE0}"/>
                  </a:ext>
                </a:extLst>
              </p14:cNvPr>
              <p14:cNvContentPartPr/>
              <p14:nvPr/>
            </p14:nvContentPartPr>
            <p14:xfrm>
              <a:off x="3807874" y="1686291"/>
              <a:ext cx="301320" cy="42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8D1F89-1819-0543-8F2B-7D323231AB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9234" y="1677291"/>
                <a:ext cx="3189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4B01DD-3F5E-7844-A15D-86E5BEF48B69}"/>
                  </a:ext>
                </a:extLst>
              </p14:cNvPr>
              <p14:cNvContentPartPr/>
              <p14:nvPr/>
            </p14:nvContentPartPr>
            <p14:xfrm>
              <a:off x="6201154" y="1759011"/>
              <a:ext cx="389880" cy="57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4B01DD-3F5E-7844-A15D-86E5BEF48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2514" y="1750371"/>
                <a:ext cx="40752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07FF274-88CF-A24E-8068-324685131CD7}"/>
              </a:ext>
            </a:extLst>
          </p:cNvPr>
          <p:cNvGrpSpPr/>
          <p:nvPr/>
        </p:nvGrpSpPr>
        <p:grpSpPr>
          <a:xfrm>
            <a:off x="573994" y="3303411"/>
            <a:ext cx="342000" cy="397440"/>
            <a:chOff x="573994" y="3303411"/>
            <a:chExt cx="34200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4AD46F-997F-E542-AFD7-B6AF4D407FA9}"/>
                    </a:ext>
                  </a:extLst>
                </p14:cNvPr>
                <p14:cNvContentPartPr/>
                <p14:nvPr/>
              </p14:nvContentPartPr>
              <p14:xfrm>
                <a:off x="573994" y="3303411"/>
                <a:ext cx="342000" cy="25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4AD46F-997F-E542-AFD7-B6AF4D407F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994" y="3294771"/>
                  <a:ext cx="359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3435DE-5952-D94D-ACF6-7E2D4B1009EF}"/>
                    </a:ext>
                  </a:extLst>
                </p14:cNvPr>
                <p14:cNvContentPartPr/>
                <p14:nvPr/>
              </p14:nvContentPartPr>
              <p14:xfrm>
                <a:off x="734554" y="3457131"/>
                <a:ext cx="14040" cy="243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3435DE-5952-D94D-ACF6-7E2D4B1009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5914" y="3448131"/>
                  <a:ext cx="3168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549F0DF-A2A4-C446-ABB7-715C872729C8}"/>
                  </a:ext>
                </a:extLst>
              </p14:cNvPr>
              <p14:cNvContentPartPr/>
              <p14:nvPr/>
            </p14:nvContentPartPr>
            <p14:xfrm>
              <a:off x="4018834" y="3282531"/>
              <a:ext cx="257400" cy="267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549F0DF-A2A4-C446-ABB7-715C872729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0194" y="3273891"/>
                <a:ext cx="2750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4E9AD5-DD3C-084D-ADED-AFB29251AC89}"/>
                  </a:ext>
                </a:extLst>
              </p14:cNvPr>
              <p14:cNvContentPartPr/>
              <p14:nvPr/>
            </p14:nvContentPartPr>
            <p14:xfrm>
              <a:off x="6649354" y="3018291"/>
              <a:ext cx="230760" cy="416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4E9AD5-DD3C-084D-ADED-AFB29251AC8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40714" y="3009651"/>
                <a:ext cx="24840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089DDA-9216-0B46-8F82-E306B0CFC061}"/>
                  </a:ext>
                </a:extLst>
              </p14:cNvPr>
              <p14:cNvContentPartPr/>
              <p14:nvPr/>
            </p14:nvContentPartPr>
            <p14:xfrm>
              <a:off x="1289314" y="5136171"/>
              <a:ext cx="378360" cy="375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089DDA-9216-0B46-8F82-E306B0CFC0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0674" y="5127531"/>
                <a:ext cx="3960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E6A336-3D08-6148-BCE1-C3721BABD008}"/>
                  </a:ext>
                </a:extLst>
              </p14:cNvPr>
              <p14:cNvContentPartPr/>
              <p14:nvPr/>
            </p14:nvContentPartPr>
            <p14:xfrm>
              <a:off x="3956914" y="5224011"/>
              <a:ext cx="318600" cy="300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E6A336-3D08-6148-BCE1-C3721BABD00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8274" y="5215011"/>
                <a:ext cx="3362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05C3789-62E1-7F4C-8CC6-9BF460F12295}"/>
                  </a:ext>
                </a:extLst>
              </p14:cNvPr>
              <p14:cNvContentPartPr/>
              <p14:nvPr/>
            </p14:nvContentPartPr>
            <p14:xfrm>
              <a:off x="6250114" y="5141211"/>
              <a:ext cx="292680" cy="430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05C3789-62E1-7F4C-8CC6-9BF460F122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41114" y="5132571"/>
                <a:ext cx="31032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shapes below that are equivalent to      . 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A27E70-B5AB-45B8-A3EE-30C150E1F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5870" y="1488440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4F4286F6-F3B8-4D40-8CDD-33215517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63580"/>
              </p:ext>
            </p:extLst>
          </p:nvPr>
        </p:nvGraphicFramePr>
        <p:xfrm>
          <a:off x="483870" y="3816066"/>
          <a:ext cx="3024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5946729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654506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90752915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621514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899424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373224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76155406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77574106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36354690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762762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1687141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4232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154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99F072-CFCE-4AFA-8F8F-B5CA387A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9731" y="1488440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E42E52-44EE-4F56-A901-DE9302487B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0573" y="5192692"/>
            <a:ext cx="1090595" cy="93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DF7339-1286-4037-91FB-CF6A6F0CD3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0885" y="3240066"/>
            <a:ext cx="1466605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D59432-26C2-4384-A6CE-81139819AC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690" y="4688692"/>
            <a:ext cx="1578082" cy="144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75F15A-B40B-4640-B33E-7B5118E3257C}"/>
              </a:ext>
            </a:extLst>
          </p:cNvPr>
          <p:cNvSpPr>
            <a:spLocks noChangeAspect="1"/>
          </p:cNvSpPr>
          <p:nvPr/>
        </p:nvSpPr>
        <p:spPr>
          <a:xfrm>
            <a:off x="3893159" y="3212884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FEE387-8A11-4FDA-BCAC-AF111E5FF2EF}"/>
              </a:ext>
            </a:extLst>
          </p:cNvPr>
          <p:cNvSpPr>
            <a:spLocks noChangeAspect="1"/>
          </p:cNvSpPr>
          <p:nvPr/>
        </p:nvSpPr>
        <p:spPr>
          <a:xfrm>
            <a:off x="1225964" y="1463487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26F4F9-FAA2-46EE-A379-5CB9DC49A61B}"/>
              </a:ext>
            </a:extLst>
          </p:cNvPr>
          <p:cNvSpPr>
            <a:spLocks noChangeAspect="1"/>
          </p:cNvSpPr>
          <p:nvPr/>
        </p:nvSpPr>
        <p:spPr>
          <a:xfrm>
            <a:off x="6554331" y="4694595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A712E4-AC00-488A-AEFB-DB78EDB439AB}"/>
              </a:ext>
            </a:extLst>
          </p:cNvPr>
          <p:cNvSpPr>
            <a:spLocks noChangeAspect="1"/>
          </p:cNvSpPr>
          <p:nvPr/>
        </p:nvSpPr>
        <p:spPr>
          <a:xfrm>
            <a:off x="358140" y="3402425"/>
            <a:ext cx="3274047" cy="10820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FC64CD0-401F-420E-9F11-FF51961F2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61355"/>
              </p:ext>
            </p:extLst>
          </p:nvPr>
        </p:nvGraphicFramePr>
        <p:xfrm>
          <a:off x="7243064" y="81591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5D9DB7A-4CB0-4824-9F94-E2C84151F09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187" y="1753122"/>
            <a:ext cx="459678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Shade the model to complete the following calculation.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7B40D-62B3-42B0-95AB-619997AE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25583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0DE1FD-237E-4FC4-9668-3103B57DE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86296"/>
              </p:ext>
            </p:extLst>
          </p:nvPr>
        </p:nvGraphicFramePr>
        <p:xfrm>
          <a:off x="3438000" y="1443522"/>
          <a:ext cx="2268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146952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589640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395546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261369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483902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85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358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291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084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EEF07E-48EA-4DF1-B3E0-ACA6B3EE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36327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Shade the model to complete the following calculation.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7B40D-62B3-42B0-95AB-619997AE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3041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0DE1FD-237E-4FC4-9668-3103B57DE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58277"/>
              </p:ext>
            </p:extLst>
          </p:nvPr>
        </p:nvGraphicFramePr>
        <p:xfrm>
          <a:off x="3438000" y="1443522"/>
          <a:ext cx="2268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146952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589640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395546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261369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483902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85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358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291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084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EEF07E-48EA-4DF1-B3E0-ACA6B3EE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28931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5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BCCEC562-5BC5-4B17-BA16-026EE832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48302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FE8432-FB1B-43C1-80F6-A91F13B5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08126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D382BA-CD2C-433D-BA2A-62098F8D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37787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9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BCCEC562-5BC5-4B17-BA16-026EE832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73277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FE8432-FB1B-43C1-80F6-A91F13B5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31261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D382BA-CD2C-433D-BA2A-62098F8D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43032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4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correct answer. Use the empty number line to help you.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882E04AE-CD90-423B-8BB8-70C507F92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4128"/>
              </p:ext>
            </p:extLst>
          </p:nvPr>
        </p:nvGraphicFramePr>
        <p:xfrm>
          <a:off x="593884" y="3391343"/>
          <a:ext cx="7956233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75">
                  <a:extLst>
                    <a:ext uri="{9D8B030D-6E8A-4147-A177-3AD203B41FA5}">
                      <a16:colId xmlns:a16="http://schemas.microsoft.com/office/drawing/2014/main" val="164118683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12842215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7547762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82490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08709738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5663793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94115732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67621581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4662404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8489596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6266611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9223659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2471898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76591069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3935714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8029228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9609369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040701706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9811129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00549125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80916399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57690435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86651540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716807919"/>
                    </a:ext>
                  </a:extLst>
                </a:gridCol>
                <a:gridCol w="296033">
                  <a:extLst>
                    <a:ext uri="{9D8B030D-6E8A-4147-A177-3AD203B41FA5}">
                      <a16:colId xmlns:a16="http://schemas.microsoft.com/office/drawing/2014/main" val="37354010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641532"/>
                  </a:ext>
                </a:extLst>
              </a:tr>
            </a:tbl>
          </a:graphicData>
        </a:graphic>
      </p:graphicFrame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E67C6572-2B83-4934-BBBA-CB25AD6E169E}"/>
              </a:ext>
            </a:extLst>
          </p:cNvPr>
          <p:cNvSpPr/>
          <p:nvPr/>
        </p:nvSpPr>
        <p:spPr>
          <a:xfrm>
            <a:off x="1160565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87121D04-6C70-4804-896E-49C27E882736}"/>
              </a:ext>
            </a:extLst>
          </p:cNvPr>
          <p:cNvSpPr/>
          <p:nvPr/>
        </p:nvSpPr>
        <p:spPr>
          <a:xfrm>
            <a:off x="4092301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06A3B0-6EC7-418A-9E6A-BBE64B22C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15329"/>
              </p:ext>
            </p:extLst>
          </p:nvPr>
        </p:nvGraphicFramePr>
        <p:xfrm>
          <a:off x="1406264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17EE8719-112A-44D7-B4EF-AEB2D9DB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00257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8F1B722-8973-4F49-9F36-A823AC65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82573"/>
              </p:ext>
            </p:extLst>
          </p:nvPr>
        </p:nvGraphicFramePr>
        <p:xfrm>
          <a:off x="4338000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0" name="Rounded Rectangle 45">
            <a:extLst>
              <a:ext uri="{FF2B5EF4-FFF2-40B4-BE49-F238E27FC236}">
                <a16:creationId xmlns:a16="http://schemas.microsoft.com/office/drawing/2014/main" id="{5A710FA6-0054-488C-8453-28846A3A4C79}"/>
              </a:ext>
            </a:extLst>
          </p:cNvPr>
          <p:cNvSpPr/>
          <p:nvPr/>
        </p:nvSpPr>
        <p:spPr>
          <a:xfrm>
            <a:off x="7024037" y="4365986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11F101-15E1-41B2-85AA-91C92483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345"/>
              </p:ext>
            </p:extLst>
          </p:nvPr>
        </p:nvGraphicFramePr>
        <p:xfrm>
          <a:off x="7269736" y="4450791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88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correct answer. Use the empty number line to help you.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882E04AE-CD90-423B-8BB8-70C507F921FC}"/>
              </a:ext>
            </a:extLst>
          </p:cNvPr>
          <p:cNvGraphicFramePr>
            <a:graphicFrameLocks noGrp="1"/>
          </p:cNvGraphicFramePr>
          <p:nvPr/>
        </p:nvGraphicFramePr>
        <p:xfrm>
          <a:off x="593884" y="3391343"/>
          <a:ext cx="7956233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75">
                  <a:extLst>
                    <a:ext uri="{9D8B030D-6E8A-4147-A177-3AD203B41FA5}">
                      <a16:colId xmlns:a16="http://schemas.microsoft.com/office/drawing/2014/main" val="164118683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12842215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7547762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82490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08709738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5663793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94115732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67621581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4662404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8489596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6266611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9223659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2471898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76591069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3935714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8029228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9609369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040701706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9811129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00549125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80916399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57690435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86651540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716807919"/>
                    </a:ext>
                  </a:extLst>
                </a:gridCol>
                <a:gridCol w="296033">
                  <a:extLst>
                    <a:ext uri="{9D8B030D-6E8A-4147-A177-3AD203B41FA5}">
                      <a16:colId xmlns:a16="http://schemas.microsoft.com/office/drawing/2014/main" val="37354010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641532"/>
                  </a:ext>
                </a:extLst>
              </a:tr>
            </a:tbl>
          </a:graphicData>
        </a:graphic>
      </p:graphicFrame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E67C6572-2B83-4934-BBBA-CB25AD6E169E}"/>
              </a:ext>
            </a:extLst>
          </p:cNvPr>
          <p:cNvSpPr/>
          <p:nvPr/>
        </p:nvSpPr>
        <p:spPr>
          <a:xfrm>
            <a:off x="1160565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87121D04-6C70-4804-896E-49C27E882736}"/>
              </a:ext>
            </a:extLst>
          </p:cNvPr>
          <p:cNvSpPr/>
          <p:nvPr/>
        </p:nvSpPr>
        <p:spPr>
          <a:xfrm>
            <a:off x="4092301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06A3B0-6EC7-418A-9E6A-BBE64B22C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10717"/>
              </p:ext>
            </p:extLst>
          </p:nvPr>
        </p:nvGraphicFramePr>
        <p:xfrm>
          <a:off x="1406264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17EE8719-112A-44D7-B4EF-AEB2D9DB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10609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8F1B722-8973-4F49-9F36-A823AC65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34345"/>
              </p:ext>
            </p:extLst>
          </p:nvPr>
        </p:nvGraphicFramePr>
        <p:xfrm>
          <a:off x="4338000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0" name="Rounded Rectangle 45">
            <a:extLst>
              <a:ext uri="{FF2B5EF4-FFF2-40B4-BE49-F238E27FC236}">
                <a16:creationId xmlns:a16="http://schemas.microsoft.com/office/drawing/2014/main" id="{5A710FA6-0054-488C-8453-28846A3A4C79}"/>
              </a:ext>
            </a:extLst>
          </p:cNvPr>
          <p:cNvSpPr/>
          <p:nvPr/>
        </p:nvSpPr>
        <p:spPr>
          <a:xfrm>
            <a:off x="7024037" y="4365986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11F101-15E1-41B2-85AA-91C92483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38166"/>
              </p:ext>
            </p:extLst>
          </p:nvPr>
        </p:nvGraphicFramePr>
        <p:xfrm>
          <a:off x="7269736" y="4450791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A6A1B3-1811-49BE-B005-EC42CEFD5214}"/>
              </a:ext>
            </a:extLst>
          </p:cNvPr>
          <p:cNvSpPr txBox="1"/>
          <p:nvPr/>
        </p:nvSpPr>
        <p:spPr>
          <a:xfrm>
            <a:off x="6710214" y="4083223"/>
            <a:ext cx="1027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3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1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  <ds:schemaRef ds:uri="0f0ae0ff-29c4-4766-b250-c1a9bee8d430"/>
    <ds:schemaRef ds:uri="http://schemas.microsoft.com/office/2006/documentManagement/types"/>
    <ds:schemaRef ds:uri="86144f90-c7b6-48d0-aae5-f5e9e48cc3d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EF15D-F615-47CA-B94B-115CDEF47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3447</TotalTime>
  <Words>314</Words>
  <Application>Microsoft Macintosh PowerPoint</Application>
  <PresentationFormat>On-screen Show (4:3)</PresentationFormat>
  <Paragraphs>231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Add 2 or More Fractions PowerPoint Presentation</dc:title>
  <dc:creator>Ashleigh Sobol</dc:creator>
  <cp:lastModifiedBy>Miss Hilditch</cp:lastModifiedBy>
  <cp:revision>49</cp:revision>
  <dcterms:created xsi:type="dcterms:W3CDTF">2018-03-17T10:08:43Z</dcterms:created>
  <dcterms:modified xsi:type="dcterms:W3CDTF">2021-02-20T16:39:43Z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</Properties>
</file>