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23" r:id="rId13"/>
    <p:sldId id="373" r:id="rId14"/>
    <p:sldId id="299" r:id="rId15"/>
    <p:sldId id="365" r:id="rId16"/>
    <p:sldId id="366" r:id="rId17"/>
    <p:sldId id="371" r:id="rId18"/>
    <p:sldId id="367" r:id="rId19"/>
    <p:sldId id="372" r:id="rId20"/>
    <p:sldId id="368" r:id="rId21"/>
    <p:sldId id="369" r:id="rId22"/>
    <p:sldId id="351" r:id="rId23"/>
    <p:sldId id="352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  <a:srgbClr val="4472C4"/>
    <a:srgbClr val="9966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 varScale="1">
        <p:scale>
          <a:sx n="59" d="100"/>
          <a:sy n="59" d="100"/>
        </p:scale>
        <p:origin x="1452" y="60"/>
      </p:cViewPr>
      <p:guideLst>
        <p:guide orient="horz" pos="935"/>
        <p:guide pos="1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2.e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7.png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C016B-0FC8-4A0F-A047-601C21F9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F728F-856E-451D-8F36-8DE300C85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60" y="3048517"/>
            <a:ext cx="654519" cy="638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5D3BC-EB4C-41BA-A9A0-186AE7241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16" y="3048517"/>
            <a:ext cx="654519" cy="638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6AF83-4D1D-4FEF-A4A2-9BA45899A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8" y="3269051"/>
            <a:ext cx="654519" cy="63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212DE-CB08-4C39-92A9-D3C73B69C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71" y="3247419"/>
            <a:ext cx="654519" cy="638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D9705-EDE9-4326-9777-450D68863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99" y="3202374"/>
            <a:ext cx="361926" cy="1010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0AF08-869C-45BD-9B3D-3BE42570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2" y="3202374"/>
            <a:ext cx="361926" cy="1010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6C8E8-5633-4DFB-82B0-449F9317E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217" y="3202374"/>
            <a:ext cx="361926" cy="1010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141DC-CABD-4B4C-9568-44807085F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17" y="3202374"/>
            <a:ext cx="361926" cy="1010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5F6DE-4BDD-4658-8FE0-B5902060ED1F}"/>
              </a:ext>
            </a:extLst>
          </p:cNvPr>
          <p:cNvSpPr txBox="1"/>
          <p:nvPr/>
        </p:nvSpPr>
        <p:spPr>
          <a:xfrm>
            <a:off x="6173230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6065B-14AB-4E96-BB0F-BC39D9161EBE}"/>
              </a:ext>
            </a:extLst>
          </p:cNvPr>
          <p:cNvSpPr txBox="1"/>
          <p:nvPr/>
        </p:nvSpPr>
        <p:spPr>
          <a:xfrm>
            <a:off x="6318037" y="3647712"/>
            <a:ext cx="165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240D9-10A9-40B6-B2E9-18830967F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24" y="3150960"/>
            <a:ext cx="361926" cy="1010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6F6D9-BF38-44D9-94A3-CF07DB5A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39" y="3314794"/>
            <a:ext cx="654519" cy="6383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A17C8D-6A36-4469-A9C6-8B8F96F5FBB0}"/>
              </a:ext>
            </a:extLst>
          </p:cNvPr>
          <p:cNvSpPr txBox="1"/>
          <p:nvPr/>
        </p:nvSpPr>
        <p:spPr>
          <a:xfrm>
            <a:off x="798737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16BBAE-25EF-4F0A-A13C-672FD5570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7" y="3535328"/>
            <a:ext cx="654519" cy="638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37AF74-A4D5-4BE1-9821-386295299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27" y="3305084"/>
            <a:ext cx="654519" cy="6383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370F04-C2F7-4204-B0D6-CA26420D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5" y="3150960"/>
            <a:ext cx="361926" cy="10106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F0D3A6-DDEC-414A-BEF4-C1EC0FB2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02" y="3181566"/>
            <a:ext cx="361926" cy="10106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4E11503-BCFC-4B85-A3FC-2C79204481D3}"/>
              </a:ext>
            </a:extLst>
          </p:cNvPr>
          <p:cNvSpPr txBox="1"/>
          <p:nvPr/>
        </p:nvSpPr>
        <p:spPr>
          <a:xfrm>
            <a:off x="3435443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B0E12-2193-43CA-8650-265944725028}"/>
              </a:ext>
            </a:extLst>
          </p:cNvPr>
          <p:cNvSpPr txBox="1"/>
          <p:nvPr/>
        </p:nvSpPr>
        <p:spPr>
          <a:xfrm>
            <a:off x="915378" y="3636786"/>
            <a:ext cx="173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45BF5-397E-497C-84B9-A01228063F4D}"/>
              </a:ext>
            </a:extLst>
          </p:cNvPr>
          <p:cNvSpPr txBox="1"/>
          <p:nvPr/>
        </p:nvSpPr>
        <p:spPr>
          <a:xfrm>
            <a:off x="3496504" y="3643652"/>
            <a:ext cx="182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EA13DA-6655-4EDA-A4BC-852939050999}"/>
                  </a:ext>
                </a:extLst>
              </p:cNvPr>
              <p:cNvSpPr txBox="1"/>
              <p:nvPr/>
            </p:nvSpPr>
            <p:spPr>
              <a:xfrm>
                <a:off x="1401937" y="4438968"/>
                <a:ext cx="4556628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5400" b="0" i="0" smtClean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5400" b="0" i="0" smtClean="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5400" b="0" i="0" smtClean="0"/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5400" b="0" i="0" smtClean="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EA13DA-6655-4EDA-A4BC-852939050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937" y="4438968"/>
                <a:ext cx="4556628" cy="12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347EDE4-CC4B-4D36-8C62-B00F96736F86}"/>
                  </a:ext>
                </a:extLst>
              </p:cNvPr>
              <p:cNvSpPr/>
              <p:nvPr/>
            </p:nvSpPr>
            <p:spPr>
              <a:xfrm>
                <a:off x="4926255" y="4430110"/>
                <a:ext cx="692818" cy="1277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5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5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5400" b="0" i="0" smtClean="0">
                                  <a:solidFill>
                                    <a:schemeClr val="accent1"/>
                                  </a:solidFill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5400" b="0" i="0" smtClean="0">
                                  <a:solidFill>
                                    <a:schemeClr val="accent1"/>
                                  </a:solidFill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347EDE4-CC4B-4D36-8C62-B00F96736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55" y="4430110"/>
                <a:ext cx="692818" cy="1277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1452D5EF-04A0-479E-B4E2-926CF75A0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36" y="740314"/>
            <a:ext cx="803815" cy="7082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06146F-FEA4-4313-99CE-32A43BB81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68" y="740314"/>
            <a:ext cx="803815" cy="7082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8A799D-9A11-4CA6-866C-8CFBC832A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" y="870173"/>
            <a:ext cx="938331" cy="8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31C4FE-CBE4-46A1-859E-45F966DFF470}"/>
                  </a:ext>
                </a:extLst>
              </p:cNvPr>
              <p:cNvSpPr txBox="1"/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31C4FE-CBE4-46A1-859E-45F966DFF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blipFill>
                <a:blip r:embed="rId11"/>
                <a:stretch>
                  <a:fillRect l="-536" t="-15441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C16368-C9C4-413C-AD63-EDF7C6FAE38B}"/>
                  </a:ext>
                </a:extLst>
              </p:cNvPr>
              <p:cNvSpPr txBox="1"/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C16368-C9C4-413C-AD63-EDF7C6FA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blipFill>
                <a:blip r:embed="rId12"/>
                <a:stretch>
                  <a:fillRect l="-536" t="-15328" b="-38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B1E741B5-27BF-4E9D-BCF7-A300D3882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57" y="1126995"/>
            <a:ext cx="803815" cy="708256"/>
          </a:xfrm>
          <a:prstGeom prst="rect">
            <a:avLst/>
          </a:prstGeom>
        </p:spPr>
      </p:pic>
      <p:sp>
        <p:nvSpPr>
          <p:cNvPr id="44" name="Cross 43">
            <a:extLst>
              <a:ext uri="{FF2B5EF4-FFF2-40B4-BE49-F238E27FC236}">
                <a16:creationId xmlns:a16="http://schemas.microsoft.com/office/drawing/2014/main" id="{335F20CA-2C5F-4DA5-A92A-E7A4BA896DA5}"/>
              </a:ext>
            </a:extLst>
          </p:cNvPr>
          <p:cNvSpPr/>
          <p:nvPr/>
        </p:nvSpPr>
        <p:spPr>
          <a:xfrm rot="2694387">
            <a:off x="6527052" y="1808989"/>
            <a:ext cx="1185770" cy="1185770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-shape 31">
            <a:extLst>
              <a:ext uri="{FF2B5EF4-FFF2-40B4-BE49-F238E27FC236}">
                <a16:creationId xmlns:a16="http://schemas.microsoft.com/office/drawing/2014/main" id="{EC7CBBFD-EF81-40A4-9DEE-8394404B627B}"/>
              </a:ext>
            </a:extLst>
          </p:cNvPr>
          <p:cNvSpPr/>
          <p:nvPr/>
        </p:nvSpPr>
        <p:spPr>
          <a:xfrm rot="18704927">
            <a:off x="6567756" y="4213198"/>
            <a:ext cx="1104360" cy="633860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1E2CE2D-5F8E-41FD-8FF0-334028B58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7" y="1044782"/>
            <a:ext cx="938331" cy="8628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D090F2-FF6E-419B-990F-F25BF2C79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9" y="1064139"/>
            <a:ext cx="938331" cy="8628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1D9E14-80EB-4CA3-8088-C55D7CF729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38" y="1152679"/>
            <a:ext cx="803815" cy="70825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811ECF3-014D-4834-8B3B-1AC66232A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14" y="591091"/>
            <a:ext cx="938331" cy="86287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674BD6-387A-47EC-B81A-41C76B705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04" y="584573"/>
            <a:ext cx="938331" cy="8628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5EDA48-F04C-4D71-A220-D59761A88D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03" y="1071771"/>
            <a:ext cx="938331" cy="86287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F91614D-4859-4D24-A5FC-BE3FB96F9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08" y="740105"/>
            <a:ext cx="803815" cy="7082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B6D0D2E-89CD-4293-8E4D-F0E1985C70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3" y="1127878"/>
            <a:ext cx="803815" cy="7082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CB421A-0A2B-42DC-B419-F9DF8FCBC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34" y="3181566"/>
            <a:ext cx="361926" cy="101069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9CFAC84-BF16-4604-922D-C3A8AE2AA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03" y="3181566"/>
            <a:ext cx="361926" cy="101069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C7789F8-DF48-4913-A2ED-72CAB86C4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055" y="3181566"/>
            <a:ext cx="361926" cy="101069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6434405-5CFF-41DA-9006-849E79E1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676" y="3191055"/>
            <a:ext cx="361926" cy="101069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8D640F-038F-481A-951A-86BEA0CD2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76" y="3191055"/>
            <a:ext cx="361926" cy="101069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119158C-DBCC-4179-AFA3-38F314E2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36" y="3542526"/>
            <a:ext cx="654519" cy="6383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8EE1564-CE91-449C-8C88-F623464E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29" y="3305084"/>
            <a:ext cx="654519" cy="6383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071C807-C718-47F1-9BF6-D52E07A4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38" y="3542526"/>
            <a:ext cx="654519" cy="6383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8605222-2D8E-49AA-BE8F-32B585868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35" y="3534641"/>
            <a:ext cx="654519" cy="6383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E33A965-79CA-4F6D-AEF9-200CAF683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53" y="3511327"/>
            <a:ext cx="654519" cy="63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3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22" grpId="0"/>
      <p:bldP spid="22" grpId="1"/>
      <p:bldP spid="29" grpId="0"/>
      <p:bldP spid="29" grpId="1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795A4-D931-4DC4-AB5A-CF978E40AB0F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795A4-D931-4DC4-AB5A-CF978E40A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08715E-7C27-4DD6-BD69-D21E04CEE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54409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6F79C5-ABC1-4170-BB33-6AF83D110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729" y="897765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55BCE-211D-40E7-89CF-AC5E83A7AE78}"/>
              </a:ext>
            </a:extLst>
          </p:cNvPr>
          <p:cNvSpPr txBox="1"/>
          <p:nvPr/>
        </p:nvSpPr>
        <p:spPr>
          <a:xfrm>
            <a:off x="5453115" y="10199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C7075A-70E8-4865-A3E2-E22304C87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17825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883778-AFE1-446C-8588-9B46DA9D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26534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5CCAB7-8123-4F68-93BA-11C36003FB57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5CCAB7-8123-4F68-93BA-11C36003F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EB175CE-DFAF-4AC5-9442-ADA24E109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812" y="1644810"/>
            <a:ext cx="3378953" cy="3382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28FB98-FA95-41B8-88C3-AB9599D54BCC}"/>
                  </a:ext>
                </a:extLst>
              </p:cNvPr>
              <p:cNvSpPr/>
              <p:nvPr/>
            </p:nvSpPr>
            <p:spPr>
              <a:xfrm>
                <a:off x="5287219" y="3813108"/>
                <a:ext cx="522900" cy="962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28FB98-FA95-41B8-88C3-AB9599D54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19" y="3813108"/>
                <a:ext cx="522900" cy="9629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21878E-F632-4CCA-9A03-57F6501E14B4}"/>
                  </a:ext>
                </a:extLst>
              </p:cNvPr>
              <p:cNvSpPr/>
              <p:nvPr/>
            </p:nvSpPr>
            <p:spPr>
              <a:xfrm>
                <a:off x="7229297" y="3813108"/>
                <a:ext cx="522900" cy="960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21878E-F632-4CCA-9A03-57F6501E1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297" y="3813108"/>
                <a:ext cx="522900" cy="960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09B37D-E1D5-4B53-9B5F-F51BC96A81DE}"/>
                  </a:ext>
                </a:extLst>
              </p:cNvPr>
              <p:cNvSpPr/>
              <p:nvPr/>
            </p:nvSpPr>
            <p:spPr>
              <a:xfrm>
                <a:off x="6299846" y="1854768"/>
                <a:ext cx="522900" cy="962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09B37D-E1D5-4B53-9B5F-F51BC96A8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46" y="1854768"/>
                <a:ext cx="522900" cy="962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42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44051-2D69-4211-8A4A-E0884D582077}"/>
              </a:ext>
            </a:extLst>
          </p:cNvPr>
          <p:cNvSpPr txBox="1"/>
          <p:nvPr/>
        </p:nvSpPr>
        <p:spPr>
          <a:xfrm>
            <a:off x="4871417" y="808743"/>
            <a:ext cx="3217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do you notice?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8DCC6-7228-4DC6-A7FD-665A888C7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0" t="11933" r="41250" b="48625"/>
          <a:stretch/>
        </p:blipFill>
        <p:spPr>
          <a:xfrm>
            <a:off x="1322655" y="4125170"/>
            <a:ext cx="2770455" cy="1776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C7BBD-505B-42BD-A057-DAA95FB7B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83" t="11251" r="34667" b="52815"/>
          <a:stretch/>
        </p:blipFill>
        <p:spPr>
          <a:xfrm>
            <a:off x="1322655" y="2207501"/>
            <a:ext cx="3192780" cy="1618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AEAB3F-DA7D-40F9-83E2-FF11184643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18" t="11500" r="34499" b="56441"/>
          <a:stretch/>
        </p:blipFill>
        <p:spPr>
          <a:xfrm>
            <a:off x="1300131" y="694744"/>
            <a:ext cx="3215304" cy="1444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88817-BFF4-4034-B70C-29E30D958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369" y="1511629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62290-A6F9-4340-BE92-D0115A4F1506}"/>
              </a:ext>
            </a:extLst>
          </p:cNvPr>
          <p:cNvSpPr txBox="1"/>
          <p:nvPr/>
        </p:nvSpPr>
        <p:spPr>
          <a:xfrm>
            <a:off x="5620755" y="1633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312CF-42A0-44F4-9C7A-5B4A1D1D5500}"/>
              </a:ext>
            </a:extLst>
          </p:cNvPr>
          <p:cNvSpPr txBox="1"/>
          <p:nvPr/>
        </p:nvSpPr>
        <p:spPr>
          <a:xfrm>
            <a:off x="4719016" y="2829958"/>
            <a:ext cx="311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Add the numerators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318E3-AD41-4FF6-8080-03477B8FE5CA}"/>
              </a:ext>
            </a:extLst>
          </p:cNvPr>
          <p:cNvSpPr txBox="1"/>
          <p:nvPr/>
        </p:nvSpPr>
        <p:spPr>
          <a:xfrm>
            <a:off x="4719015" y="3660508"/>
            <a:ext cx="3597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Keep the denominators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the same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7278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BF1C71-FC23-45A8-81E5-DD94E6AD5D7A}"/>
              </a:ext>
            </a:extLst>
          </p:cNvPr>
          <p:cNvSpPr txBox="1"/>
          <p:nvPr/>
        </p:nvSpPr>
        <p:spPr>
          <a:xfrm>
            <a:off x="1075912" y="3681173"/>
            <a:ext cx="696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solutions can you find?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8C023-45E6-4B91-A697-21E60EDF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871" y="4201199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804FC-798F-4AD7-9A4C-8E81B020DF4F}"/>
              </a:ext>
            </a:extLst>
          </p:cNvPr>
          <p:cNvSpPr txBox="1"/>
          <p:nvPr/>
        </p:nvSpPr>
        <p:spPr>
          <a:xfrm>
            <a:off x="5650258" y="43438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AC7F2A-06FC-4537-ADB5-27E0473A43AE}"/>
                  </a:ext>
                </a:extLst>
              </p:cNvPr>
              <p:cNvSpPr/>
              <p:nvPr/>
            </p:nvSpPr>
            <p:spPr>
              <a:xfrm>
                <a:off x="4076704" y="1856887"/>
                <a:ext cx="962978" cy="133471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/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	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AC7F2A-06FC-4537-ADB5-27E0473A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4" y="1856887"/>
                <a:ext cx="962978" cy="13347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F1CAF64-CC1E-4772-9F3B-B77FADE647B4}"/>
                  </a:ext>
                </a:extLst>
              </p:cNvPr>
              <p:cNvSpPr/>
              <p:nvPr/>
            </p:nvSpPr>
            <p:spPr>
              <a:xfrm>
                <a:off x="4979774" y="1834027"/>
                <a:ext cx="1397318" cy="138307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F1CAF64-CC1E-4772-9F3B-B77FADE6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74" y="1834027"/>
                <a:ext cx="1397318" cy="13830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13A530F-AAC3-4811-8EDA-EB2831723218}"/>
                  </a:ext>
                </a:extLst>
              </p:cNvPr>
              <p:cNvSpPr/>
              <p:nvPr/>
            </p:nvSpPr>
            <p:spPr>
              <a:xfrm>
                <a:off x="2760162" y="1841647"/>
                <a:ext cx="1222058" cy="135889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/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	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13A530F-AAC3-4811-8EDA-EB2831723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162" y="1841647"/>
                <a:ext cx="1222058" cy="135889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514EBF-DD90-4843-8B3C-BC89C742BB5F}"/>
                  </a:ext>
                </a:extLst>
              </p:cNvPr>
              <p:cNvSpPr/>
              <p:nvPr/>
            </p:nvSpPr>
            <p:spPr>
              <a:xfrm>
                <a:off x="3404146" y="2093457"/>
                <a:ext cx="962978" cy="919401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	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514EBF-DD90-4843-8B3C-BC89C742B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6" y="2093457"/>
                <a:ext cx="962978" cy="91940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3116772-F456-4595-97EB-0A97B474295D}"/>
                  </a:ext>
                </a:extLst>
              </p:cNvPr>
              <p:cNvSpPr/>
              <p:nvPr/>
            </p:nvSpPr>
            <p:spPr>
              <a:xfrm>
                <a:off x="4578975" y="2093457"/>
                <a:ext cx="962978" cy="919401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	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3116772-F456-4595-97EB-0A97B4742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75" y="2093457"/>
                <a:ext cx="962978" cy="91940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A14679-5C36-4A5D-B62E-394D6A7C8DD6}"/>
              </a:ext>
            </a:extLst>
          </p:cNvPr>
          <p:cNvSpPr/>
          <p:nvPr/>
        </p:nvSpPr>
        <p:spPr>
          <a:xfrm>
            <a:off x="3006860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5176F0-64A6-46D5-88EB-B4F25658BAD3}"/>
              </a:ext>
            </a:extLst>
          </p:cNvPr>
          <p:cNvSpPr/>
          <p:nvPr/>
        </p:nvSpPr>
        <p:spPr>
          <a:xfrm>
            <a:off x="4255421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8B96AA-5DA0-46CF-BA5E-E763239054C9}"/>
              </a:ext>
            </a:extLst>
          </p:cNvPr>
          <p:cNvSpPr/>
          <p:nvPr/>
        </p:nvSpPr>
        <p:spPr>
          <a:xfrm>
            <a:off x="5409679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5636A-06D7-4E5F-B131-491FC2A2272D}"/>
              </a:ext>
            </a:extLst>
          </p:cNvPr>
          <p:cNvSpPr txBox="1"/>
          <p:nvPr/>
        </p:nvSpPr>
        <p:spPr>
          <a:xfrm>
            <a:off x="265547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93F00B-1F6A-476C-A547-F7DF5014C6C0}"/>
              </a:ext>
            </a:extLst>
          </p:cNvPr>
          <p:cNvSpPr txBox="1"/>
          <p:nvPr/>
        </p:nvSpPr>
        <p:spPr>
          <a:xfrm>
            <a:off x="325998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FDD07-0410-429E-8FCC-7C5B0C2D6A6C}"/>
              </a:ext>
            </a:extLst>
          </p:cNvPr>
          <p:cNvSpPr txBox="1"/>
          <p:nvPr/>
        </p:nvSpPr>
        <p:spPr>
          <a:xfrm>
            <a:off x="386449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3500C-EB77-420D-B938-7F582AB3C184}"/>
              </a:ext>
            </a:extLst>
          </p:cNvPr>
          <p:cNvSpPr txBox="1"/>
          <p:nvPr/>
        </p:nvSpPr>
        <p:spPr>
          <a:xfrm>
            <a:off x="446900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671A9-DD48-482E-A18B-28FE9F4671D6}"/>
              </a:ext>
            </a:extLst>
          </p:cNvPr>
          <p:cNvSpPr txBox="1"/>
          <p:nvPr/>
        </p:nvSpPr>
        <p:spPr>
          <a:xfrm>
            <a:off x="507351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28B98C-83CE-4BC0-830D-42A319736DA5}"/>
              </a:ext>
            </a:extLst>
          </p:cNvPr>
          <p:cNvSpPr txBox="1"/>
          <p:nvPr/>
        </p:nvSpPr>
        <p:spPr>
          <a:xfrm>
            <a:off x="5678024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C653CE-0F8F-40F7-AEB5-705DB5222F0F}"/>
                  </a:ext>
                </a:extLst>
              </p:cNvPr>
              <p:cNvSpPr/>
              <p:nvPr/>
            </p:nvSpPr>
            <p:spPr>
              <a:xfrm>
                <a:off x="1177594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C653CE-0F8F-40F7-AEB5-705DB5222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94" y="4199516"/>
                <a:ext cx="1677062" cy="769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DCD6A0-B808-41C2-B7E7-F895A75CB448}"/>
                  </a:ext>
                </a:extLst>
              </p:cNvPr>
              <p:cNvSpPr/>
              <p:nvPr/>
            </p:nvSpPr>
            <p:spPr>
              <a:xfrm>
                <a:off x="3741444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DCD6A0-B808-41C2-B7E7-F895A75CB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44" y="4199516"/>
                <a:ext cx="1677062" cy="769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9EC609-22E8-47CE-8D02-3357A7933AAF}"/>
                  </a:ext>
                </a:extLst>
              </p:cNvPr>
              <p:cNvSpPr/>
              <p:nvPr/>
            </p:nvSpPr>
            <p:spPr>
              <a:xfrm>
                <a:off x="6305293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9EC609-22E8-47CE-8D02-3357A7933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93" y="4199516"/>
                <a:ext cx="1677062" cy="7693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709D30-E903-4444-8CCE-DBE48E2808C2}"/>
                  </a:ext>
                </a:extLst>
              </p:cNvPr>
              <p:cNvSpPr/>
              <p:nvPr/>
            </p:nvSpPr>
            <p:spPr>
              <a:xfrm>
                <a:off x="1177594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709D30-E903-4444-8CCE-DBE48E28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94" y="5050295"/>
                <a:ext cx="1677062" cy="769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FB64C2-C007-4051-89F3-959881E2A2F5}"/>
                  </a:ext>
                </a:extLst>
              </p:cNvPr>
              <p:cNvSpPr/>
              <p:nvPr/>
            </p:nvSpPr>
            <p:spPr>
              <a:xfrm>
                <a:off x="3741444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FB64C2-C007-4051-89F3-959881E2A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44" y="5050295"/>
                <a:ext cx="1677062" cy="7693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6EB1BF-1DF1-41A1-AC73-C729EC1665FB}"/>
                  </a:ext>
                </a:extLst>
              </p:cNvPr>
              <p:cNvSpPr/>
              <p:nvPr/>
            </p:nvSpPr>
            <p:spPr>
              <a:xfrm>
                <a:off x="6305293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6EB1BF-1DF1-41A1-AC73-C729EC166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93" y="5050295"/>
                <a:ext cx="1677062" cy="7693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7C1867B-638B-4EC4-B2A0-B0A341ADA80F}"/>
              </a:ext>
            </a:extLst>
          </p:cNvPr>
          <p:cNvSpPr txBox="1"/>
          <p:nvPr/>
        </p:nvSpPr>
        <p:spPr>
          <a:xfrm>
            <a:off x="1075912" y="3170669"/>
            <a:ext cx="696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You can use each digit card once per solution.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1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3976 0.16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6 0.16574 L -2.77778E-7 3.703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81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2639 0.1657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16574 L 3.88889E-6 3.703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3" grpId="0" animBg="1"/>
      <p:bldP spid="3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52348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2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apples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ones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			</a:t>
                </a:r>
              </a:p>
              <a:p>
                <a:endParaRPr lang="en-GB" sz="2800" u="sng" dirty="0"/>
              </a:p>
              <a:p>
                <a:r>
                  <a:rPr lang="en-GB" sz="2800" dirty="0"/>
                  <a:t>	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What fraction is shown?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on a bar model. </a:t>
                </a:r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blipFill>
                <a:blip r:embed="rId4"/>
                <a:stretch>
                  <a:fillRect l="-1707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29075"/>
              </p:ext>
            </p:extLst>
          </p:nvPr>
        </p:nvGraphicFramePr>
        <p:xfrm>
          <a:off x="5075934" y="3633620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D1EEC0C-601A-48D1-B354-920942CC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17958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0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4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2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apples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ones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			</a:t>
                </a:r>
              </a:p>
              <a:p>
                <a:endParaRPr lang="en-GB" sz="2800" u="sng" dirty="0"/>
              </a:p>
              <a:p>
                <a:r>
                  <a:rPr lang="en-GB" sz="2800" dirty="0"/>
                  <a:t>	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What fraction is shown?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on a bar model. </a:t>
                </a:r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blipFill>
                <a:blip r:embed="rId5"/>
                <a:stretch>
                  <a:fillRect l="-1707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/>
        </p:nvGraphicFramePr>
        <p:xfrm>
          <a:off x="5075934" y="3633620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D1EEC0C-601A-48D1-B354-920942CC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59107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0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E192623-C7CC-4196-9835-663333D9C89D}"/>
              </a:ext>
            </a:extLst>
          </p:cNvPr>
          <p:cNvSpPr/>
          <p:nvPr/>
        </p:nvSpPr>
        <p:spPr>
          <a:xfrm>
            <a:off x="4751877" y="289056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1A75F-63DC-419D-863C-878810BADEA9}"/>
              </a:ext>
            </a:extLst>
          </p:cNvPr>
          <p:cNvSpPr/>
          <p:nvPr/>
        </p:nvSpPr>
        <p:spPr>
          <a:xfrm>
            <a:off x="4247758" y="1134876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546D6-F924-46D1-904B-F8DE034EDBEE}"/>
              </a:ext>
            </a:extLst>
          </p:cNvPr>
          <p:cNvSpPr/>
          <p:nvPr/>
        </p:nvSpPr>
        <p:spPr>
          <a:xfrm>
            <a:off x="5599109" y="1985231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 </a:t>
            </a:r>
            <a:r>
              <a:rPr lang="en-GB" sz="2800" dirty="0">
                <a:solidFill>
                  <a:schemeClr val="accent1"/>
                </a:solidFill>
              </a:rPr>
              <a:t>thousands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E5C94-A273-46C9-AD76-46562DC4D407}"/>
              </a:ext>
            </a:extLst>
          </p:cNvPr>
          <p:cNvSpPr/>
          <p:nvPr/>
        </p:nvSpPr>
        <p:spPr>
          <a:xfrm>
            <a:off x="2863551" y="284422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£6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A1205B-37BA-40D2-8E32-F2E6284B93C1}"/>
                  </a:ext>
                </a:extLst>
              </p:cNvPr>
              <p:cNvSpPr/>
              <p:nvPr/>
            </p:nvSpPr>
            <p:spPr>
              <a:xfrm>
                <a:off x="6592939" y="2812063"/>
                <a:ext cx="449162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A1205B-37BA-40D2-8E32-F2E6284B9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39" y="2812063"/>
                <a:ext cx="449162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424292A-E649-4F00-A355-5E5ABABDD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25041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271852987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3747565556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71558371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171390552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6154995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309623659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66419A2-5665-4809-B5C0-7842262A7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07870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271852987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3747565556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71558371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171390552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6154995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309623659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31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49304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5743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04B19C-BFB8-436E-839C-55D13F9EA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54663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DF04F1-035A-49D3-84FF-2334AC535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14331"/>
              </p:ext>
            </p:extLst>
          </p:nvPr>
        </p:nvGraphicFramePr>
        <p:xfrm>
          <a:off x="1462532" y="342900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6DFB8D-738A-442B-A65F-1A51FCF4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68349"/>
              </p:ext>
            </p:extLst>
          </p:nvPr>
        </p:nvGraphicFramePr>
        <p:xfrm>
          <a:off x="1462532" y="342900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817026-C937-4081-A8D4-1E606D5A6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24234"/>
              </p:ext>
            </p:extLst>
          </p:nvPr>
        </p:nvGraphicFramePr>
        <p:xfrm>
          <a:off x="1462532" y="3429000"/>
          <a:ext cx="1297555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A2306A-C5D4-41F5-8D72-F75F30EA15DB}"/>
                  </a:ext>
                </a:extLst>
              </p:cNvPr>
              <p:cNvSpPr/>
              <p:nvPr/>
            </p:nvSpPr>
            <p:spPr>
              <a:xfrm>
                <a:off x="1106259" y="4439693"/>
                <a:ext cx="71142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o</a:t>
                </a:r>
                <a:r>
                  <a:rPr lang="en-GB" sz="2800" dirty="0">
                    <a:solidFill>
                      <a:schemeClr val="tx1"/>
                    </a:solidFill>
                  </a:rPr>
                  <a:t>ne seventh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two sevenths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three sevenths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A2306A-C5D4-41F5-8D72-F75F30EA1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9" y="4439693"/>
                <a:ext cx="7114255" cy="523220"/>
              </a:xfrm>
              <a:prstGeom prst="rect">
                <a:avLst/>
              </a:prstGeom>
              <a:blipFill>
                <a:blip r:embed="rId6"/>
                <a:stretch>
                  <a:fillRect l="-17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05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07101 -0.197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988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/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</a:t>
                </a:r>
              </a:p>
              <a:p>
                <a:pPr algn="ctr"/>
                <a:r>
                  <a:rPr lang="en-GB" sz="2400" dirty="0"/>
                  <a:t>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14</a:t>
                </a:r>
              </a:p>
              <a:p>
                <a:pPr algn="ctr"/>
                <a:r>
                  <a:rPr lang="en-GB" sz="2400" dirty="0"/>
                  <a:t>So the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14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blipFill>
                <a:blip r:embed="rId5"/>
                <a:stretch>
                  <a:fillRect l="-19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656764-AB74-40FC-8C1F-B8CA81DC0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28090" y="1639158"/>
            <a:ext cx="1745889" cy="12207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47DFD0-562E-4D4C-A77C-1159EC01A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54478"/>
              </p:ext>
            </p:extLst>
          </p:nvPr>
        </p:nvGraphicFramePr>
        <p:xfrm>
          <a:off x="2140712" y="2798114"/>
          <a:ext cx="4541446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3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107999854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49832285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84142723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08325734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4226044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97461139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0323196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DE0B6B4-E9BD-4681-A289-C9AE1632BF89}"/>
              </a:ext>
            </a:extLst>
          </p:cNvPr>
          <p:cNvSpPr/>
          <p:nvPr/>
        </p:nvSpPr>
        <p:spPr>
          <a:xfrm>
            <a:off x="2677151" y="4169425"/>
            <a:ext cx="3689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Do you agree with Tiny?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709F9-1F87-4694-B759-BE709E1B0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095" y="4845319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9A3B3A-A2A3-4D8D-8137-4C91E0ACF574}"/>
              </a:ext>
            </a:extLst>
          </p:cNvPr>
          <p:cNvSpPr txBox="1"/>
          <p:nvPr/>
        </p:nvSpPr>
        <p:spPr>
          <a:xfrm>
            <a:off x="5598481" y="496752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/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</a:t>
                </a:r>
              </a:p>
              <a:p>
                <a:pPr algn="ctr"/>
                <a:r>
                  <a:rPr lang="en-GB" sz="2400" dirty="0"/>
                  <a:t>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14</a:t>
                </a:r>
              </a:p>
              <a:p>
                <a:pPr algn="ctr"/>
                <a:r>
                  <a:rPr lang="en-GB" sz="2400" dirty="0"/>
                  <a:t>So the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14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blipFill>
                <a:blip r:embed="rId5"/>
                <a:stretch>
                  <a:fillRect l="-19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656764-AB74-40FC-8C1F-B8CA81DC0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28090" y="1639158"/>
            <a:ext cx="1745889" cy="12207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47DFD0-562E-4D4C-A77C-1159EC01AF43}"/>
              </a:ext>
            </a:extLst>
          </p:cNvPr>
          <p:cNvGraphicFramePr>
            <a:graphicFrameLocks noGrp="1"/>
          </p:cNvGraphicFramePr>
          <p:nvPr/>
        </p:nvGraphicFramePr>
        <p:xfrm>
          <a:off x="2140712" y="2798114"/>
          <a:ext cx="4541446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3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107999854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49832285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84142723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08325734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4226044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97461139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0323196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7CB5CC-5CD5-4239-B6F1-FBE94490D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15838"/>
              </p:ext>
            </p:extLst>
          </p:nvPr>
        </p:nvGraphicFramePr>
        <p:xfrm>
          <a:off x="2140716" y="390995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34B68D-7BED-46CB-A9BB-6CD27A46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14727"/>
              </p:ext>
            </p:extLst>
          </p:nvPr>
        </p:nvGraphicFramePr>
        <p:xfrm>
          <a:off x="2140716" y="390995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BA9F04-79F2-4FBE-86EF-7E8D71D9B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59948"/>
              </p:ext>
            </p:extLst>
          </p:nvPr>
        </p:nvGraphicFramePr>
        <p:xfrm>
          <a:off x="2140712" y="477922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EC83BF-4725-4EA5-B236-05736123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59891"/>
              </p:ext>
            </p:extLst>
          </p:nvPr>
        </p:nvGraphicFramePr>
        <p:xfrm>
          <a:off x="2140712" y="477922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27D681-E397-46DC-B78A-3B27326B6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29282"/>
              </p:ext>
            </p:extLst>
          </p:nvPr>
        </p:nvGraphicFramePr>
        <p:xfrm>
          <a:off x="2140712" y="4779226"/>
          <a:ext cx="2589550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386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738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7388">
                  <a:extLst>
                    <a:ext uri="{9D8B030D-6E8A-4147-A177-3AD203B41FA5}">
                      <a16:colId xmlns:a16="http://schemas.microsoft.com/office/drawing/2014/main" val="501508492"/>
                    </a:ext>
                  </a:extLst>
                </a:gridCol>
                <a:gridCol w="647388">
                  <a:extLst>
                    <a:ext uri="{9D8B030D-6E8A-4147-A177-3AD203B41FA5}">
                      <a16:colId xmlns:a16="http://schemas.microsoft.com/office/drawing/2014/main" val="1942050685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761E7D-93AC-4E1E-BDCC-B2523C046F86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761E7D-93AC-4E1E-BDCC-B2523C046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0F96A9-B266-4EBD-B194-75E53D2DA0DA}"/>
              </a:ext>
            </a:extLst>
          </p:cNvPr>
          <p:cNvCxnSpPr/>
          <p:nvPr/>
        </p:nvCxnSpPr>
        <p:spPr>
          <a:xfrm>
            <a:off x="4088296" y="2643809"/>
            <a:ext cx="0" cy="21354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9E91F0-05EA-4FC9-9A37-AD5982DB8C07}"/>
              </a:ext>
            </a:extLst>
          </p:cNvPr>
          <p:cNvCxnSpPr/>
          <p:nvPr/>
        </p:nvCxnSpPr>
        <p:spPr>
          <a:xfrm>
            <a:off x="6042991" y="2643809"/>
            <a:ext cx="0" cy="21354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777C045-F7CB-47DE-8700-537C2AF83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382" y="1033310"/>
            <a:ext cx="741227" cy="741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7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4167 -0.12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63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C1B86-1036-4B08-89B2-010AE2614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10" y="2867662"/>
            <a:ext cx="938331" cy="862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BAF0D-6610-4E81-99F4-9CD41CE71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36" y="740314"/>
            <a:ext cx="803815" cy="708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06348-84F6-4658-AF3F-4AB3E230E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68" y="740314"/>
            <a:ext cx="803815" cy="708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5AAB2-67DE-493C-8541-E586280A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" y="870173"/>
            <a:ext cx="938331" cy="8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24AFEE-B99F-4F80-A84E-A586C94D8D08}"/>
                  </a:ext>
                </a:extLst>
              </p:cNvPr>
              <p:cNvSpPr txBox="1"/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24AFEE-B99F-4F80-A84E-A586C94D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blipFill>
                <a:blip r:embed="rId7"/>
                <a:stretch>
                  <a:fillRect l="-536" t="-15441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DFD4C-31B0-44EB-A9E9-680D11500F3B}"/>
                  </a:ext>
                </a:extLst>
              </p:cNvPr>
              <p:cNvSpPr txBox="1"/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DFD4C-31B0-44EB-A9E9-680D11500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blipFill>
                <a:blip r:embed="rId8"/>
                <a:stretch>
                  <a:fillRect l="-536" t="-15328" b="-38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126ECD7-67BE-44CE-97AE-D6BC800C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57" y="1126995"/>
            <a:ext cx="803815" cy="708256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83E445BC-3249-40B0-A4B8-601E581B5B8E}"/>
              </a:ext>
            </a:extLst>
          </p:cNvPr>
          <p:cNvSpPr/>
          <p:nvPr/>
        </p:nvSpPr>
        <p:spPr>
          <a:xfrm rot="2694387">
            <a:off x="6527052" y="1808989"/>
            <a:ext cx="1185770" cy="1185770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31">
            <a:extLst>
              <a:ext uri="{FF2B5EF4-FFF2-40B4-BE49-F238E27FC236}">
                <a16:creationId xmlns:a16="http://schemas.microsoft.com/office/drawing/2014/main" id="{F36395D6-A635-4297-A0DE-2AF9D7261DAE}"/>
              </a:ext>
            </a:extLst>
          </p:cNvPr>
          <p:cNvSpPr/>
          <p:nvPr/>
        </p:nvSpPr>
        <p:spPr>
          <a:xfrm rot="18704927">
            <a:off x="6567756" y="4213198"/>
            <a:ext cx="1104360" cy="633860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44FF8-B20F-4239-A0E1-A1207D0B5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7" y="1044782"/>
            <a:ext cx="938331" cy="862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0BB96C-D466-4E60-B893-65B15ACF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9" y="1064139"/>
            <a:ext cx="938331" cy="862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562E71-FC10-46F5-970C-628D28074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38" y="1152679"/>
            <a:ext cx="803815" cy="708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36345A-E56B-49A4-9628-D24B8997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3" y="3240339"/>
            <a:ext cx="938331" cy="8628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7DBC9A-C974-4401-A188-4F7A874A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6" y="3396759"/>
            <a:ext cx="938331" cy="8628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53BCB7-9B1F-4827-A256-0E8011E3A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41" y="3349877"/>
            <a:ext cx="938331" cy="862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FAC7F5-BA19-4755-8DF0-9B2523A67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37" y="2880368"/>
            <a:ext cx="938331" cy="862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0AE197-1BCC-47EC-84E1-412DA7B3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15" y="3396759"/>
            <a:ext cx="938331" cy="8628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12F4FE-E361-4191-9D09-FDEBCC204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97" y="3400871"/>
            <a:ext cx="938331" cy="8628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0D17FB-EFAB-473B-942E-3A12F819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14" y="591091"/>
            <a:ext cx="938331" cy="8628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B96FDF-BBBD-401B-B2C3-BFDFCA0DF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04" y="584573"/>
            <a:ext cx="938331" cy="8628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34CD0C-9F55-42D2-A681-71DF87B6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03" y="1071771"/>
            <a:ext cx="938331" cy="8628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3DEFA8-7ED7-4034-A3FD-ED8507E0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72" y="2833535"/>
            <a:ext cx="938331" cy="8628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119CBF-2FD3-408C-AA3D-0DB993011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73" y="2851464"/>
            <a:ext cx="938331" cy="862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102E90-9164-43D3-B17E-79D9D88C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53" y="3371514"/>
            <a:ext cx="938331" cy="8628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0F58BC-A07F-4B84-8FC2-8513CB95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08" y="740105"/>
            <a:ext cx="803815" cy="7082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0D7312-59A1-42B7-84D2-4D863CCF9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3" y="1127878"/>
            <a:ext cx="803815" cy="7082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3B8D1A-94B9-40D4-8AEE-87ADD76D4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90" y="2880368"/>
            <a:ext cx="938331" cy="8628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2D0903-A2D6-4F83-AB25-98D50DD10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9" y="3400871"/>
            <a:ext cx="938331" cy="862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1|1.1|1.4|3.9|7.4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.9|3.2|4.2|2.2|6.6|5.7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|5|4|6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5|7.9|3|5.9|6.2|4.6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8|1.8|7.5|1.3|1.7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6|1.9|3.2|0.4|1.5|2.7|1.9|0.5|1.3|1.2|2.7|0.3|1.5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3|5.2|5.1|4.7|4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0.9|2.9|5.6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6|3.6|3.9|7.9|6.3|3.8|13.2|1.2|6|5.9|4.9|2.7|5.3|17.1|7|2.3|6|4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cee99ee9-287b-4f9a-957c-ba5ae7375c9a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654368-76DF-4D66-A559-2C3AE406F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12389</TotalTime>
  <Words>383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3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Heather Taylor</cp:lastModifiedBy>
  <cp:revision>358</cp:revision>
  <dcterms:created xsi:type="dcterms:W3CDTF">2019-07-05T11:02:13Z</dcterms:created>
  <dcterms:modified xsi:type="dcterms:W3CDTF">2021-02-20T12:17:17Z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