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64" r:id="rId4"/>
    <p:sldId id="298" r:id="rId5"/>
    <p:sldId id="313" r:id="rId6"/>
    <p:sldId id="314" r:id="rId7"/>
    <p:sldId id="315" r:id="rId8"/>
    <p:sldId id="316" r:id="rId9"/>
    <p:sldId id="299" r:id="rId10"/>
    <p:sldId id="312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115"/>
    <a:srgbClr val="B9D26D"/>
    <a:srgbClr val="009640"/>
    <a:srgbClr val="E84C17"/>
    <a:srgbClr val="FFE862"/>
    <a:srgbClr val="87BD31"/>
    <a:srgbClr val="E5C800"/>
    <a:srgbClr val="32B3A2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3600" autoAdjust="0"/>
  </p:normalViewPr>
  <p:slideViewPr>
    <p:cSldViewPr snapToGrid="0" showGuides="1">
      <p:cViewPr varScale="1">
        <p:scale>
          <a:sx n="96" d="100"/>
          <a:sy n="96" d="100"/>
        </p:scale>
        <p:origin x="1968" y="168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I can explain what causes tsunamis and how they affect people.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tsunamis happen.</a:t>
            </a:r>
          </a:p>
          <a:p>
            <a:r>
              <a:rPr lang="en-GB" dirty="0">
                <a:latin typeface="Twinkl" pitchFamily="50" charset="0"/>
              </a:rPr>
              <a:t>I can explain what causes a tsunami.</a:t>
            </a:r>
          </a:p>
          <a:p>
            <a:r>
              <a:rPr lang="en-GB" dirty="0">
                <a:latin typeface="Twinkl" pitchFamily="50" charset="0"/>
              </a:rPr>
              <a:t>I can describe the damage caused by a tsunami.</a:t>
            </a:r>
          </a:p>
          <a:p>
            <a:r>
              <a:rPr lang="en-GB" dirty="0">
                <a:latin typeface="Twinkl" pitchFamily="50" charset="0"/>
              </a:rPr>
              <a:t>I can tell you how to keep safe in a tsunami.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50" charset="0"/>
              </a:rPr>
              <a:t>I can explain what causes tsunamis and how they affect people.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tell you where tsunamis happen.</a:t>
            </a:r>
          </a:p>
          <a:p>
            <a:r>
              <a:rPr lang="en-GB" dirty="0">
                <a:latin typeface="Twinkl" pitchFamily="50" charset="0"/>
              </a:rPr>
              <a:t>I can explain what causes a tsunami.</a:t>
            </a:r>
          </a:p>
          <a:p>
            <a:r>
              <a:rPr lang="en-GB" dirty="0">
                <a:latin typeface="Twinkl" pitchFamily="50" charset="0"/>
              </a:rPr>
              <a:t>I can describe the damage caused by a tsunami.</a:t>
            </a:r>
          </a:p>
          <a:p>
            <a:r>
              <a:rPr lang="en-GB" dirty="0">
                <a:latin typeface="Twinkl" pitchFamily="50" charset="0"/>
              </a:rPr>
              <a:t>I can tell you how to keep safe in a tsunami.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9050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Is a Tsunami?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755651" y="1559021"/>
            <a:ext cx="7632700" cy="495108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do you think a tsunami is?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755649" y="5597717"/>
            <a:ext cx="7632700" cy="495108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Was your idea close to the real meaning?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6" y="2182905"/>
            <a:ext cx="4572001" cy="33409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07266" y="2212276"/>
            <a:ext cx="3227294" cy="3227294"/>
          </a:xfrm>
          <a:prstGeom prst="ellipse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Tsunami is a </a:t>
            </a:r>
            <a:br>
              <a:rPr lang="en-GB"/>
            </a:br>
            <a:r>
              <a:rPr lang="en-GB"/>
              <a:t>Japanese word.</a:t>
            </a:r>
          </a:p>
          <a:p>
            <a:pPr algn="ctr"/>
            <a:r>
              <a:rPr lang="en-GB"/>
              <a:t> </a:t>
            </a:r>
            <a:br>
              <a:rPr lang="en-GB"/>
            </a:br>
            <a:r>
              <a:rPr lang="en-GB"/>
              <a:t>It means </a:t>
            </a:r>
            <a:br>
              <a:rPr lang="en-GB"/>
            </a:br>
            <a:r>
              <a:rPr lang="en-GB"/>
              <a:t>‘Harbour Wave’.</a:t>
            </a:r>
          </a:p>
          <a:p>
            <a:pPr algn="ctr"/>
            <a:endParaRPr lang="en-GB"/>
          </a:p>
          <a:p>
            <a:pPr algn="ctr"/>
            <a:r>
              <a:rPr lang="en-GB"/>
              <a:t>A tsunami is a </a:t>
            </a:r>
          </a:p>
          <a:p>
            <a:pPr algn="ctr"/>
            <a:r>
              <a:rPr lang="en-GB"/>
              <a:t>giant wave.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Causes a Tsunami?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84609" y="1295868"/>
            <a:ext cx="72319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tsunami is a giant wave  caused by a huge earthquake under the ocean.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earthquake causes a large amount of water to be displaced very quickly.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series of waves travels through the deep 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the waves travel through shallower water near the land, they get bigger.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5650" y="3434531"/>
            <a:ext cx="5321766" cy="2658294"/>
          </a:xfrm>
          <a:prstGeom prst="roundRect">
            <a:avLst>
              <a:gd name="adj" fmla="val 0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035036" y="3195657"/>
            <a:ext cx="3569214" cy="3662343"/>
            <a:chOff x="5035036" y="3195657"/>
            <a:chExt cx="3569214" cy="3662343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5035036" y="3195657"/>
              <a:ext cx="3152914" cy="1340483"/>
            </a:xfrm>
            <a:prstGeom prst="roundRect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 bwMode="auto">
            <a:xfrm rot="7109056">
              <a:off x="6192460" y="3841787"/>
              <a:ext cx="555625" cy="1073150"/>
            </a:xfrm>
            <a:prstGeom prst="triangle">
              <a:avLst>
                <a:gd name="adj" fmla="val 100000"/>
              </a:avLst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TextBox 24"/>
            <p:cNvSpPr txBox="1">
              <a:spLocks noChangeArrowheads="1"/>
            </p:cNvSpPr>
            <p:nvPr/>
          </p:nvSpPr>
          <p:spPr bwMode="auto">
            <a:xfrm>
              <a:off x="5106753" y="3248046"/>
              <a:ext cx="30097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Did you know… before the tall wave hits the land, the water level at the </a:t>
              </a:r>
              <a:br>
                <a:rPr lang="en-GB" altLang="en-US" dirty="0">
                  <a:solidFill>
                    <a:schemeClr val="tx1"/>
                  </a:solidFill>
                  <a:latin typeface="+mn-lt"/>
                </a:rPr>
              </a:b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shore will drop?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268" y="4536140"/>
              <a:ext cx="2047982" cy="2321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9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Causes a Tsunami?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6"/>
          <a:stretch/>
        </p:blipFill>
        <p:spPr>
          <a:xfrm>
            <a:off x="755649" y="1398493"/>
            <a:ext cx="7632699" cy="46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4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Damage Does</a:t>
            </a:r>
          </a:p>
          <a:p>
            <a:pPr algn="ctr"/>
            <a:r>
              <a:rPr lang="en-GB" sz="3200" b="1" dirty="0">
                <a:latin typeface="+mj-lt"/>
              </a:rPr>
              <a:t>a Tsunami Cause?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/>
          <a:stretch/>
        </p:blipFill>
        <p:spPr>
          <a:xfrm>
            <a:off x="755650" y="1795185"/>
            <a:ext cx="7632700" cy="4297639"/>
          </a:xfrm>
          <a:prstGeom prst="rect">
            <a:avLst/>
          </a:prstGeom>
        </p:spPr>
      </p:pic>
      <p:pic>
        <p:nvPicPr>
          <p:cNvPr id="16" name="Pair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3"/>
          <p:cNvSpPr/>
          <p:nvPr/>
        </p:nvSpPr>
        <p:spPr>
          <a:xfrm>
            <a:off x="755650" y="2043955"/>
            <a:ext cx="5304491" cy="604332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can you see that looks out of place?</a:t>
            </a:r>
          </a:p>
        </p:txBody>
      </p:sp>
      <p:sp>
        <p:nvSpPr>
          <p:cNvPr id="21" name="Pentagon 20"/>
          <p:cNvSpPr/>
          <p:nvPr/>
        </p:nvSpPr>
        <p:spPr>
          <a:xfrm>
            <a:off x="755650" y="2792508"/>
            <a:ext cx="5833409" cy="604332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kinds of damage have occurred in the area? </a:t>
            </a:r>
          </a:p>
        </p:txBody>
      </p:sp>
      <p:sp>
        <p:nvSpPr>
          <p:cNvPr id="23" name="Pentagon 22"/>
          <p:cNvSpPr/>
          <p:nvPr/>
        </p:nvSpPr>
        <p:spPr>
          <a:xfrm>
            <a:off x="755649" y="3541061"/>
            <a:ext cx="6227857" cy="761998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you were in a rescue team who have just arrived at the scene, what kinds of help might you need to give?</a:t>
            </a:r>
          </a:p>
        </p:txBody>
      </p:sp>
    </p:spTree>
    <p:extLst>
      <p:ext uri="{BB962C8B-B14F-4D97-AF65-F5344CB8AC3E}">
        <p14:creationId xmlns:p14="http://schemas.microsoft.com/office/powerpoint/2010/main" val="7357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What Damage Does</a:t>
            </a:r>
          </a:p>
          <a:p>
            <a:pPr algn="ctr"/>
            <a:r>
              <a:rPr lang="en-GB" sz="3200" b="1" dirty="0">
                <a:latin typeface="+mj-lt"/>
              </a:rPr>
              <a:t>a Tsunami Cause?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0"/>
          <a:stretch/>
        </p:blipFill>
        <p:spPr>
          <a:xfrm>
            <a:off x="755650" y="2348753"/>
            <a:ext cx="7632700" cy="3744071"/>
          </a:xfrm>
          <a:prstGeom prst="rect">
            <a:avLst/>
          </a:prstGeom>
        </p:spPr>
      </p:pic>
      <p:pic>
        <p:nvPicPr>
          <p:cNvPr id="25" name="Group Wo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55651" y="1813115"/>
            <a:ext cx="7632700" cy="495108"/>
          </a:xfrm>
          <a:prstGeom prst="rect">
            <a:avLst/>
          </a:prstGeom>
          <a:solidFill>
            <a:srgbClr val="F081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Tell the rest of the group what you noticed in your picture.</a:t>
            </a:r>
          </a:p>
        </p:txBody>
      </p:sp>
      <p:sp>
        <p:nvSpPr>
          <p:cNvPr id="27" name="Pentagon 26"/>
          <p:cNvSpPr/>
          <p:nvPr/>
        </p:nvSpPr>
        <p:spPr>
          <a:xfrm>
            <a:off x="755650" y="2641788"/>
            <a:ext cx="5304491" cy="604332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Are there things the same in all of the pictures?</a:t>
            </a:r>
          </a:p>
        </p:txBody>
      </p:sp>
      <p:sp>
        <p:nvSpPr>
          <p:cNvPr id="28" name="Pentagon 27"/>
          <p:cNvSpPr/>
          <p:nvPr/>
        </p:nvSpPr>
        <p:spPr>
          <a:xfrm>
            <a:off x="755651" y="3390341"/>
            <a:ext cx="3359150" cy="604332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differences are there?</a:t>
            </a:r>
          </a:p>
        </p:txBody>
      </p:sp>
      <p:sp>
        <p:nvSpPr>
          <p:cNvPr id="29" name="Pentagon 28"/>
          <p:cNvSpPr/>
          <p:nvPr/>
        </p:nvSpPr>
        <p:spPr>
          <a:xfrm>
            <a:off x="755649" y="4138894"/>
            <a:ext cx="6631269" cy="604332"/>
          </a:xfrm>
          <a:prstGeom prst="homePlate">
            <a:avLst/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help would people affected need now and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20904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1" name="Rounded Rectangle 20"/>
          <p:cNvSpPr/>
          <p:nvPr/>
        </p:nvSpPr>
        <p:spPr bwMode="auto">
          <a:xfrm>
            <a:off x="469900" y="446088"/>
            <a:ext cx="8220075" cy="5957887"/>
          </a:xfrm>
          <a:prstGeom prst="roundRect">
            <a:avLst>
              <a:gd name="adj" fmla="val 2649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7E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20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17967"/>
            <a:ext cx="7632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+mj-lt"/>
              </a:rPr>
              <a:t>Tsunami Safety Rules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5" name="Whole Clas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95338" y="1508125"/>
            <a:ext cx="2424112" cy="2214563"/>
            <a:chOff x="795337" y="1322872"/>
            <a:chExt cx="2423649" cy="2213907"/>
          </a:xfrm>
        </p:grpSpPr>
        <p:sp>
          <p:nvSpPr>
            <p:cNvPr id="28" name="Rectangle 27"/>
            <p:cNvSpPr/>
            <p:nvPr/>
          </p:nvSpPr>
          <p:spPr bwMode="auto">
            <a:xfrm>
              <a:off x="795337" y="1322872"/>
              <a:ext cx="2423649" cy="22139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826083" y="1327604"/>
              <a:ext cx="2392903" cy="2030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chemeClr val="tx1"/>
                  </a:solidFill>
                  <a:latin typeface="+mn-lt"/>
                </a:rPr>
                <a:t>Approaching tsunamis are sometimes predicted by a sudden rise or fall of coastal waters and are usually accompanied by a loud roar that sounds like a train or aircraft. If you notice these, move inland to high ground straight away.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363913" y="1508125"/>
            <a:ext cx="2422525" cy="2214563"/>
            <a:chOff x="3363350" y="1322871"/>
            <a:chExt cx="2423649" cy="2213907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363350" y="1322871"/>
              <a:ext cx="2423649" cy="22139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3394097" y="1901930"/>
              <a:ext cx="2362155" cy="10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+mn-lt"/>
                </a:rPr>
                <a:t>Stay out of danger until an "ALL CLEAR" is issued by the emergency services. 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930900" y="1508125"/>
            <a:ext cx="2424113" cy="2214563"/>
            <a:chOff x="5931363" y="1322871"/>
            <a:chExt cx="2423649" cy="221390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5931363" y="1322871"/>
              <a:ext cx="2423649" cy="22139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D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5962109" y="1477417"/>
              <a:ext cx="2362155" cy="181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+mn-lt"/>
                </a:rPr>
                <a:t>Homes and other buildings located in low lying coastal areas are not safe. Do NOT stay in such buildings if there is a tsunami warning.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924550" y="3838575"/>
            <a:ext cx="2430463" cy="2452688"/>
            <a:chOff x="5924403" y="3660707"/>
            <a:chExt cx="2430609" cy="2453082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930753" y="3660707"/>
              <a:ext cx="2424259" cy="221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grpSp>
          <p:nvGrpSpPr>
            <p:cNvPr id="38" name="Group 14"/>
            <p:cNvGrpSpPr>
              <a:grpSpLocks/>
            </p:cNvGrpSpPr>
            <p:nvPr/>
          </p:nvGrpSpPr>
          <p:grpSpPr bwMode="auto">
            <a:xfrm>
              <a:off x="5924403" y="4229050"/>
              <a:ext cx="2405117" cy="1884739"/>
              <a:chOff x="5924403" y="4229050"/>
              <a:chExt cx="2405117" cy="1884739"/>
            </a:xfrm>
          </p:grpSpPr>
          <p:sp>
            <p:nvSpPr>
              <p:cNvPr id="52" name="Rectangle 43"/>
              <p:cNvSpPr>
                <a:spLocks noChangeArrowheads="1"/>
              </p:cNvSpPr>
              <p:nvPr/>
            </p:nvSpPr>
            <p:spPr bwMode="auto">
              <a:xfrm>
                <a:off x="5967365" y="4229050"/>
                <a:ext cx="2362155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600">
                    <a:solidFill>
                      <a:schemeClr val="tx1"/>
                    </a:solidFill>
                    <a:latin typeface="+mn-lt"/>
                  </a:rPr>
                  <a:t>Stay tuned to your local radio or television stations during a tsunami emergency.</a:t>
                </a:r>
              </a:p>
            </p:txBody>
          </p:sp>
          <p:pic>
            <p:nvPicPr>
              <p:cNvPr id="53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403" y="5429379"/>
                <a:ext cx="520620" cy="684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351213" y="3838575"/>
            <a:ext cx="2435225" cy="2452688"/>
            <a:chOff x="3350889" y="3660707"/>
            <a:chExt cx="2436110" cy="2452404"/>
          </a:xfrm>
        </p:grpSpPr>
        <p:sp>
          <p:nvSpPr>
            <p:cNvPr id="55" name="Rectangle 54"/>
            <p:cNvSpPr/>
            <p:nvPr/>
          </p:nvSpPr>
          <p:spPr bwMode="auto">
            <a:xfrm>
              <a:off x="3363594" y="3660707"/>
              <a:ext cx="2423405" cy="22143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3390922" y="3996385"/>
              <a:ext cx="2362155" cy="1569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+mn-lt"/>
                </a:rPr>
                <a:t>Never go down to the beach to watch for a tsunami! A small tsunami at one beach can be a giant a few miles away. </a:t>
              </a:r>
            </a:p>
          </p:txBody>
        </p:sp>
        <p:pic>
          <p:nvPicPr>
            <p:cNvPr id="57" name="Pictur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889" y="5428701"/>
              <a:ext cx="520620" cy="684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787400" y="3838575"/>
            <a:ext cx="2438401" cy="2451100"/>
            <a:chOff x="787779" y="3660708"/>
            <a:chExt cx="2437556" cy="2451509"/>
          </a:xfrm>
        </p:grpSpPr>
        <p:sp>
          <p:nvSpPr>
            <p:cNvPr id="59" name="Rectangle 58"/>
            <p:cNvSpPr/>
            <p:nvPr/>
          </p:nvSpPr>
          <p:spPr bwMode="auto">
            <a:xfrm>
              <a:off x="795714" y="3660708"/>
              <a:ext cx="2423272" cy="22133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D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60" name="Rectangle 40"/>
            <p:cNvSpPr>
              <a:spLocks noChangeArrowheads="1"/>
            </p:cNvSpPr>
            <p:nvPr/>
          </p:nvSpPr>
          <p:spPr bwMode="auto">
            <a:xfrm>
              <a:off x="826083" y="3839883"/>
              <a:ext cx="2399252" cy="181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+mn-lt"/>
                </a:rPr>
                <a:t>The upper floors of high, multi-story, reinforced concrete hotels can provide safety if there is no time to quickly move inland or to higher ground.</a:t>
              </a:r>
            </a:p>
          </p:txBody>
        </p:sp>
        <p:pic>
          <p:nvPicPr>
            <p:cNvPr id="6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79" y="5427807"/>
              <a:ext cx="520620" cy="684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6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1FB98A13-3E6D-4552-8BAA-C06EBDB8DC74}" vid="{BA148D82-8A68-4E5E-8549-B0238915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166</TotalTime>
  <Words>501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Miss Hilditch</cp:lastModifiedBy>
  <cp:revision>20</cp:revision>
  <dcterms:created xsi:type="dcterms:W3CDTF">2020-01-26T13:43:20Z</dcterms:created>
  <dcterms:modified xsi:type="dcterms:W3CDTF">2021-02-17T10:34:27Z</dcterms:modified>
</cp:coreProperties>
</file>