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eatherby" initials="DW" lastIdx="1" clrIdx="0">
    <p:extLst>
      <p:ext uri="{19B8F6BF-5375-455C-9EA6-DF929625EA0E}">
        <p15:presenceInfo xmlns:p15="http://schemas.microsoft.com/office/powerpoint/2012/main" userId="9c8afc1e93d557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F0BB-3F05-44DE-82BA-1F4D8921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BEE37-8E2E-4186-B6D1-2F82AAB41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3B93-C46B-4D96-A1AB-438855BE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99C8-2ABC-4490-BE18-8167AE17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389E7-721A-48F8-B88D-90C99776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8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451E-DB8D-4645-809B-BD381C78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A3CF8-5497-4202-99F1-F96B4A6CA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E1F53-6E1C-4DE8-9CA5-35BAC6A6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E8F2D-E87E-49BD-8201-BBA5661A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59342-918B-49FD-B74A-96D54874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D35BB-B43A-47EB-AE13-AE61B5494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DCF4D-05E1-4643-BA7C-3B02BB811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E80E-6399-448A-8A2F-C04A0AA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08584-CBEC-4585-965E-05E10C33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8911-1B8A-4718-AB57-251F380A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3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4D0-ECDE-43F4-B97C-23972A56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0C9B2-6880-4928-8395-4FB7D4F0C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EE522-BE7F-4F64-BBBD-B26799B0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5D035-DF63-4BE1-BA2E-10780C9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089CA-0955-4DB7-B82F-400DC7D7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9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950E-3CEA-43C6-9FE5-E1AE4BEF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7102-36D8-4E4B-827D-57109B83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BFE55-0A8E-47C2-95C8-4FC512D8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24AD8-7B11-4277-92D9-353EBB9A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9E7BE-6255-4F59-93F5-B1D3F4B2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3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CE68-888C-444D-BB87-FF2FD203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8A06-C5A2-4AE0-B6BA-0C935AC97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DEA6E-64E2-437F-980F-71787E8CD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6A11C-8DFF-47EF-AE50-28F77696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6307C-382E-4E12-A67B-E8CD0EB5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D9AA0-FE5D-4B5B-85A1-36C3BDFD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6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26F4-E821-43B6-B269-CBD962A2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D2C16-40CC-44CD-8104-356674EE1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01EF4-EA21-4107-9ABB-6638B13F4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2342B-F241-4568-839C-E505C61AA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E1C47-1239-4DD3-BE5B-22BDA35CD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9F96C-7D97-4FE0-BB3B-7FD25C42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4A41D-B9A0-46E7-A031-8CA67EC3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96AA1-821C-42F4-AC45-116B5C03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8C7E-7839-4504-BAF0-E0D4E6DB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8C480-4F75-481F-AEDC-2C607400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B1C9C-D7AC-4031-A1B8-2FC8A477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1466B-66E8-40FE-A3A9-ABD744EC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7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CB0EA-C66A-447D-9B2E-F13D9E67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ADD63-A51F-45EB-AFD2-9FA3DAFC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9B44E-7283-4CDB-9C53-6C4F9A22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D1C6-9121-4CF7-8DCA-8537F986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34EB7-A218-4FD2-8639-5562C22E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F9762-A1C6-4144-9EF6-603B291C3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DC288-4F2D-46EE-9A2F-674110C3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94499-14A1-403E-AEBB-A40CD184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0674E-6C15-4E08-B4D3-2758FB5C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4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0FBC-5ADD-486D-9C22-81C8CB2B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BFF10-1BC9-4FC9-8068-6820E42DB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4F04A-0D3C-4326-AFFD-8BBC2AE4A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F4616-B26A-42E5-989B-1D5603B0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5BD00-5329-4F60-A5FF-DDA00C53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DCB17-1682-4F99-AB81-E5B8E83F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6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2CF6E-AF39-46D3-AACD-62C19862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AA67D-E9AF-4670-A541-4F9FFC803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B1008-5650-4DDD-9C5B-57F4C1133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056BE-F606-4FD7-A4AD-688B2502E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404FC-AECF-46E8-852C-5E1573803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1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659029-3C80-4EB6-A4C8-9ACF81EAF747}"/>
              </a:ext>
            </a:extLst>
          </p:cNvPr>
          <p:cNvSpPr txBox="1"/>
          <p:nvPr/>
        </p:nvSpPr>
        <p:spPr>
          <a:xfrm>
            <a:off x="561976" y="271760"/>
            <a:ext cx="110204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993366"/>
                </a:solidFill>
              </a:rPr>
              <a:t>Caring and Responsibility Lesson 2</a:t>
            </a:r>
          </a:p>
          <a:p>
            <a:pPr algn="ctr"/>
            <a:r>
              <a:rPr lang="en-GB" sz="10000" dirty="0">
                <a:solidFill>
                  <a:srgbClr val="993366"/>
                </a:solidFill>
              </a:rPr>
              <a:t>When we need help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665E7-B74F-4AD2-AD95-8E40DF84B090}"/>
              </a:ext>
            </a:extLst>
          </p:cNvPr>
          <p:cNvSpPr txBox="1"/>
          <p:nvPr/>
        </p:nvSpPr>
        <p:spPr>
          <a:xfrm>
            <a:off x="1409700" y="2364641"/>
            <a:ext cx="937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993366"/>
                </a:solidFill>
              </a:rPr>
              <a:t>Ways of staying safe in our communities and when we may need to ask for help.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D5CA2-FD49-4289-85C5-7330C4B74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74" y="2764751"/>
            <a:ext cx="4763407" cy="3663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EFBCB-0A6C-4DAA-831A-CD94756619D5}"/>
              </a:ext>
            </a:extLst>
          </p:cNvPr>
          <p:cNvSpPr txBox="1"/>
          <p:nvPr/>
        </p:nvSpPr>
        <p:spPr>
          <a:xfrm>
            <a:off x="2771775" y="3011408"/>
            <a:ext cx="214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993366"/>
                </a:solidFill>
              </a:rPr>
              <a:t>These slides may prompt some important questions about who a trusted adult might be.</a:t>
            </a:r>
          </a:p>
          <a:p>
            <a:endParaRPr lang="en-GB" sz="2000" dirty="0">
              <a:solidFill>
                <a:srgbClr val="993366"/>
              </a:solidFill>
            </a:endParaRPr>
          </a:p>
          <a:p>
            <a:r>
              <a:rPr lang="en-GB" sz="2000" dirty="0">
                <a:solidFill>
                  <a:srgbClr val="993366"/>
                </a:solidFill>
              </a:rPr>
              <a:t>At school?</a:t>
            </a:r>
          </a:p>
          <a:p>
            <a:r>
              <a:rPr lang="en-GB" sz="2000" dirty="0">
                <a:solidFill>
                  <a:srgbClr val="993366"/>
                </a:solidFill>
              </a:rPr>
              <a:t>In a shop?</a:t>
            </a:r>
          </a:p>
          <a:p>
            <a:r>
              <a:rPr lang="en-GB" sz="2000" dirty="0">
                <a:solidFill>
                  <a:srgbClr val="993366"/>
                </a:solidFill>
              </a:rPr>
              <a:t>Playing outside?</a:t>
            </a:r>
          </a:p>
        </p:txBody>
      </p:sp>
    </p:spTree>
    <p:extLst>
      <p:ext uri="{BB962C8B-B14F-4D97-AF65-F5344CB8AC3E}">
        <p14:creationId xmlns:p14="http://schemas.microsoft.com/office/powerpoint/2010/main" val="310124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F8FB2-CEFF-44DB-865A-EBB4BC554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59" b="677"/>
          <a:stretch/>
        </p:blipFill>
        <p:spPr>
          <a:xfrm>
            <a:off x="619761" y="1071057"/>
            <a:ext cx="7752080" cy="4715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5E3ADB-1832-43E4-8C7A-AE6E3DC88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54"/>
          <a:stretch/>
        </p:blipFill>
        <p:spPr>
          <a:xfrm>
            <a:off x="7396628" y="1772227"/>
            <a:ext cx="4378812" cy="273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BBA971-7E49-449B-A215-01E6779F8FA9}"/>
              </a:ext>
            </a:extLst>
          </p:cNvPr>
          <p:cNvSpPr txBox="1"/>
          <p:nvPr/>
        </p:nvSpPr>
        <p:spPr>
          <a:xfrm>
            <a:off x="568960" y="416560"/>
            <a:ext cx="11236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Have you seen any of these signs?</a:t>
            </a:r>
          </a:p>
          <a:p>
            <a:r>
              <a:rPr lang="en-GB" dirty="0"/>
              <a:t>Why are they there?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They are there to remind us to obey the rules. Some tell us not to do something (red circle), some are warnings (red triangle) and some give information (blue/green or white).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7DC70-C0E8-4B03-9C69-7DB494929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078412"/>
            <a:ext cx="9829800" cy="42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4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5BEEFE-00D4-467E-9C6A-CE4860178BED}"/>
              </a:ext>
            </a:extLst>
          </p:cNvPr>
          <p:cNvSpPr txBox="1"/>
          <p:nvPr/>
        </p:nvSpPr>
        <p:spPr>
          <a:xfrm>
            <a:off x="701040" y="619760"/>
            <a:ext cx="10982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Sometimes things happen that we are not expecting and we may need to ask for help.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Who should we ask?</a:t>
            </a:r>
          </a:p>
          <a:p>
            <a:pPr algn="ctr"/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1E52C-E65B-4441-95FA-D451BFF675CC}"/>
              </a:ext>
            </a:extLst>
          </p:cNvPr>
          <p:cNvSpPr txBox="1"/>
          <p:nvPr/>
        </p:nvSpPr>
        <p:spPr>
          <a:xfrm>
            <a:off x="8667750" y="2463819"/>
            <a:ext cx="261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Occasionally, we may need help from the emergency services.</a:t>
            </a:r>
          </a:p>
          <a:p>
            <a:endParaRPr lang="en-GB" dirty="0"/>
          </a:p>
          <a:p>
            <a:r>
              <a:rPr lang="en-GB" dirty="0"/>
              <a:t>Sometimes, we may need help from a trusted adult.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Often, we can sort out things ourselves or with friends.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CE0C6-9F3E-407A-B4AB-4BBE9C46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866299"/>
            <a:ext cx="7258050" cy="45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9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BB908-0E97-4CB9-B40C-5F8C9A00A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796541"/>
            <a:ext cx="11106150" cy="4807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A7436E-A38A-43E6-BECA-2DE3BCF12659}"/>
              </a:ext>
            </a:extLst>
          </p:cNvPr>
          <p:cNvSpPr txBox="1"/>
          <p:nvPr/>
        </p:nvSpPr>
        <p:spPr>
          <a:xfrm>
            <a:off x="738187" y="276225"/>
            <a:ext cx="1042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993366"/>
                </a:solidFill>
              </a:rPr>
              <a:t>Use these questions to guide your conversations while discussing the scenarios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284945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1DC851-0492-42B0-80DE-055440A1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703661"/>
            <a:ext cx="9305925" cy="69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DE78D5-D76B-4322-9D13-90EFA225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1949054"/>
            <a:ext cx="9201150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A49810-466E-4D33-AD78-B1366AC23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7" y="4308871"/>
            <a:ext cx="8829675" cy="6477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3A26A96-E6A0-4D37-AC9A-3CDB7300CBE1}"/>
              </a:ext>
            </a:extLst>
          </p:cNvPr>
          <p:cNvGrpSpPr/>
          <p:nvPr/>
        </p:nvGrpSpPr>
        <p:grpSpPr>
          <a:xfrm>
            <a:off x="700087" y="5439964"/>
            <a:ext cx="9096375" cy="714375"/>
            <a:chOff x="2371725" y="4872038"/>
            <a:chExt cx="9096375" cy="7143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A92F51-C77B-4AEE-9F64-0E4AF2C0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1725" y="4872038"/>
              <a:ext cx="9096375" cy="7143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EDEBB0-5132-4DAD-8EE5-5F695A4743EB}"/>
                </a:ext>
              </a:extLst>
            </p:cNvPr>
            <p:cNvSpPr/>
            <p:nvPr/>
          </p:nvSpPr>
          <p:spPr>
            <a:xfrm>
              <a:off x="5019675" y="5191125"/>
              <a:ext cx="5762625" cy="395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BEDC2E0-4B74-4210-855E-B00A65FE8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25" y="3137297"/>
            <a:ext cx="92583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176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10</cp:revision>
  <dcterms:created xsi:type="dcterms:W3CDTF">2021-02-05T14:49:34Z</dcterms:created>
  <dcterms:modified xsi:type="dcterms:W3CDTF">2021-02-12T11:28:06Z</dcterms:modified>
</cp:coreProperties>
</file>