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7" r:id="rId5"/>
    <p:sldMasterId id="2147483679" r:id="rId6"/>
    <p:sldMasterId id="2147483682" r:id="rId7"/>
  </p:sldMasterIdLst>
  <p:notesMasterIdLst>
    <p:notesMasterId r:id="rId24"/>
  </p:notesMasterIdLst>
  <p:sldIdLst>
    <p:sldId id="296" r:id="rId8"/>
    <p:sldId id="300" r:id="rId9"/>
    <p:sldId id="314" r:id="rId10"/>
    <p:sldId id="307" r:id="rId11"/>
    <p:sldId id="311" r:id="rId12"/>
    <p:sldId id="310" r:id="rId13"/>
    <p:sldId id="315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3978" autoAdjust="0"/>
  </p:normalViewPr>
  <p:slideViewPr>
    <p:cSldViewPr snapToGrid="0" snapToObject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20B95EF2-97E8-436F-A290-3B1572DFD896}"/>
    <pc:docChg chg="custSel modSld">
      <pc:chgData name="James Clegg" userId="c6df1435-7a36-4b38-be4d-16e68e91152f" providerId="ADAL" clId="{20B95EF2-97E8-436F-A290-3B1572DFD896}" dt="2021-01-14T10:33:59.177" v="10"/>
      <pc:docMkLst>
        <pc:docMk/>
      </pc:docMkLst>
      <pc:sldChg chg="modTransition">
        <pc:chgData name="James Clegg" userId="c6df1435-7a36-4b38-be4d-16e68e91152f" providerId="ADAL" clId="{20B95EF2-97E8-436F-A290-3B1572DFD896}" dt="2021-01-14T10:33:59.177" v="10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20B95EF2-97E8-436F-A290-3B1572DFD896}" dt="2021-01-14T10:33:59.177" v="10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4128357408" sldId="298"/>
        </pc:sldMkLst>
        <pc:picChg chg="del">
          <ac:chgData name="James Clegg" userId="c6df1435-7a36-4b38-be4d-16e68e91152f" providerId="ADAL" clId="{20B95EF2-97E8-436F-A290-3B1572DFD896}" dt="2021-01-14T10:33:26.444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20B95EF2-97E8-436F-A290-3B1572DFD896}" dt="2021-01-14T10:33:59.177" v="10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3939627984" sldId="300"/>
        </pc:sldMkLst>
        <pc:picChg chg="del">
          <ac:chgData name="James Clegg" userId="c6df1435-7a36-4b38-be4d-16e68e91152f" providerId="ADAL" clId="{20B95EF2-97E8-436F-A290-3B1572DFD896}" dt="2021-01-14T10:33:32.060" v="2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3782242679" sldId="301"/>
        </pc:sldMkLst>
        <pc:picChg chg="del">
          <ac:chgData name="James Clegg" userId="c6df1435-7a36-4b38-be4d-16e68e91152f" providerId="ADAL" clId="{20B95EF2-97E8-436F-A290-3B1572DFD896}" dt="2021-01-14T10:33:52.056" v="9" actId="478"/>
          <ac:picMkLst>
            <pc:docMk/>
            <pc:sldMk cId="3782242679" sldId="301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2581304230" sldId="307"/>
        </pc:sldMkLst>
        <pc:picChg chg="del">
          <ac:chgData name="James Clegg" userId="c6df1435-7a36-4b38-be4d-16e68e91152f" providerId="ADAL" clId="{20B95EF2-97E8-436F-A290-3B1572DFD896}" dt="2021-01-14T10:33:37.427" v="4" actId="478"/>
          <ac:picMkLst>
            <pc:docMk/>
            <pc:sldMk cId="2581304230" sldId="30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513275571" sldId="310"/>
        </pc:sldMkLst>
        <pc:picChg chg="del">
          <ac:chgData name="James Clegg" userId="c6df1435-7a36-4b38-be4d-16e68e91152f" providerId="ADAL" clId="{20B95EF2-97E8-436F-A290-3B1572DFD896}" dt="2021-01-14T10:33:43.856" v="6" actId="478"/>
          <ac:picMkLst>
            <pc:docMk/>
            <pc:sldMk cId="513275571" sldId="310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3762976941" sldId="311"/>
        </pc:sldMkLst>
        <pc:picChg chg="del">
          <ac:chgData name="James Clegg" userId="c6df1435-7a36-4b38-be4d-16e68e91152f" providerId="ADAL" clId="{20B95EF2-97E8-436F-A290-3B1572DFD896}" dt="2021-01-14T10:33:41.767" v="5" actId="478"/>
          <ac:picMkLst>
            <pc:docMk/>
            <pc:sldMk cId="3762976941" sldId="31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2972695232" sldId="314"/>
        </pc:sldMkLst>
        <pc:picChg chg="del">
          <ac:chgData name="James Clegg" userId="c6df1435-7a36-4b38-be4d-16e68e91152f" providerId="ADAL" clId="{20B95EF2-97E8-436F-A290-3B1572DFD896}" dt="2021-01-14T10:33:34.749" v="3" actId="478"/>
          <ac:picMkLst>
            <pc:docMk/>
            <pc:sldMk cId="2972695232" sldId="314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3403887286" sldId="315"/>
        </pc:sldMkLst>
        <pc:picChg chg="del">
          <ac:chgData name="James Clegg" userId="c6df1435-7a36-4b38-be4d-16e68e91152f" providerId="ADAL" clId="{20B95EF2-97E8-436F-A290-3B1572DFD896}" dt="2021-01-14T10:33:46.588" v="7" actId="478"/>
          <ac:picMkLst>
            <pc:docMk/>
            <pc:sldMk cId="3403887286" sldId="315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3984019274" sldId="316"/>
        </pc:sldMkLst>
        <pc:picChg chg="del">
          <ac:chgData name="James Clegg" userId="c6df1435-7a36-4b38-be4d-16e68e91152f" providerId="ADAL" clId="{20B95EF2-97E8-436F-A290-3B1572DFD896}" dt="2021-01-14T10:33:29.201" v="1" actId="478"/>
          <ac:picMkLst>
            <pc:docMk/>
            <pc:sldMk cId="3984019274" sldId="316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0B95EF2-97E8-436F-A290-3B1572DFD896}" dt="2021-01-14T10:33:59.177" v="10"/>
        <pc:sldMkLst>
          <pc:docMk/>
          <pc:sldMk cId="2036535617" sldId="317"/>
        </pc:sldMkLst>
        <pc:picChg chg="del">
          <ac:chgData name="James Clegg" userId="c6df1435-7a36-4b38-be4d-16e68e91152f" providerId="ADAL" clId="{20B95EF2-97E8-436F-A290-3B1572DFD896}" dt="2021-01-14T10:33:49.404" v="8" actId="478"/>
          <ac:picMkLst>
            <pc:docMk/>
            <pc:sldMk cId="2036535617" sldId="317"/>
            <ac:picMk id="3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07/02/2021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07/02/2021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0.png"/><Relationship Id="rId13" Type="http://schemas.openxmlformats.org/officeDocument/2006/relationships/image" Target="../media/image400.png"/><Relationship Id="rId18" Type="http://schemas.openxmlformats.org/officeDocument/2006/relationships/image" Target="../media/image6.png"/><Relationship Id="rId7" Type="http://schemas.openxmlformats.org/officeDocument/2006/relationships/image" Target="../media/image340.png"/><Relationship Id="rId12" Type="http://schemas.openxmlformats.org/officeDocument/2006/relationships/image" Target="../media/image390.png"/><Relationship Id="rId17" Type="http://schemas.openxmlformats.org/officeDocument/2006/relationships/image" Target="../media/image440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30.png"/><Relationship Id="rId1" Type="http://schemas.openxmlformats.org/officeDocument/2006/relationships/tags" Target="../tags/tag9.xml"/><Relationship Id="rId6" Type="http://schemas.openxmlformats.org/officeDocument/2006/relationships/image" Target="../media/image330.png"/><Relationship Id="rId11" Type="http://schemas.openxmlformats.org/officeDocument/2006/relationships/image" Target="../media/image380.png"/><Relationship Id="rId5" Type="http://schemas.openxmlformats.org/officeDocument/2006/relationships/image" Target="../media/image320.png"/><Relationship Id="rId15" Type="http://schemas.openxmlformats.org/officeDocument/2006/relationships/image" Target="../media/image20.png"/><Relationship Id="rId10" Type="http://schemas.openxmlformats.org/officeDocument/2006/relationships/image" Target="../media/image370.png"/><Relationship Id="rId9" Type="http://schemas.openxmlformats.org/officeDocument/2006/relationships/image" Target="../media/image360.png"/><Relationship Id="rId1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0.png"/><Relationship Id="rId13" Type="http://schemas.openxmlformats.org/officeDocument/2006/relationships/image" Target="../media/image540.png"/><Relationship Id="rId7" Type="http://schemas.openxmlformats.org/officeDocument/2006/relationships/image" Target="../media/image480.png"/><Relationship Id="rId12" Type="http://schemas.openxmlformats.org/officeDocument/2006/relationships/image" Target="../media/image530.png"/><Relationship Id="rId17" Type="http://schemas.openxmlformats.org/officeDocument/2006/relationships/image" Target="../media/image580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70.png"/><Relationship Id="rId1" Type="http://schemas.openxmlformats.org/officeDocument/2006/relationships/tags" Target="../tags/tag10.xml"/><Relationship Id="rId6" Type="http://schemas.openxmlformats.org/officeDocument/2006/relationships/image" Target="../media/image470.png"/><Relationship Id="rId11" Type="http://schemas.openxmlformats.org/officeDocument/2006/relationships/image" Target="../media/image520.png"/><Relationship Id="rId5" Type="http://schemas.openxmlformats.org/officeDocument/2006/relationships/image" Target="../media/image460.png"/><Relationship Id="rId15" Type="http://schemas.openxmlformats.org/officeDocument/2006/relationships/image" Target="../media/image56.png"/><Relationship Id="rId10" Type="http://schemas.openxmlformats.org/officeDocument/2006/relationships/image" Target="../media/image510.png"/><Relationship Id="rId9" Type="http://schemas.openxmlformats.org/officeDocument/2006/relationships/image" Target="../media/image500.png"/><Relationship Id="rId14" Type="http://schemas.openxmlformats.org/officeDocument/2006/relationships/image" Target="../media/image5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0.png"/><Relationship Id="rId13" Type="http://schemas.openxmlformats.org/officeDocument/2006/relationships/image" Target="../media/image69.png"/><Relationship Id="rId18" Type="http://schemas.openxmlformats.org/officeDocument/2006/relationships/image" Target="../media/image650.png"/><Relationship Id="rId7" Type="http://schemas.openxmlformats.org/officeDocument/2006/relationships/image" Target="../media/image640.png"/><Relationship Id="rId12" Type="http://schemas.openxmlformats.org/officeDocument/2006/relationships/image" Target="../media/image68.png"/><Relationship Id="rId17" Type="http://schemas.openxmlformats.org/officeDocument/2006/relationships/image" Target="../media/image72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6.png"/><Relationship Id="rId1" Type="http://schemas.openxmlformats.org/officeDocument/2006/relationships/tags" Target="../tags/tag11.xml"/><Relationship Id="rId6" Type="http://schemas.openxmlformats.org/officeDocument/2006/relationships/image" Target="../media/image630.png"/><Relationship Id="rId11" Type="http://schemas.openxmlformats.org/officeDocument/2006/relationships/image" Target="../media/image670.png"/><Relationship Id="rId5" Type="http://schemas.openxmlformats.org/officeDocument/2006/relationships/image" Target="../media/image620.png"/><Relationship Id="rId15" Type="http://schemas.openxmlformats.org/officeDocument/2006/relationships/image" Target="../media/image71.png"/><Relationship Id="rId10" Type="http://schemas.openxmlformats.org/officeDocument/2006/relationships/image" Target="../media/image610.png"/><Relationship Id="rId9" Type="http://schemas.openxmlformats.org/officeDocument/2006/relationships/image" Target="../media/image600.png"/><Relationship Id="rId14" Type="http://schemas.openxmlformats.org/officeDocument/2006/relationships/image" Target="../media/image7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6.png"/><Relationship Id="rId7" Type="http://schemas.openxmlformats.org/officeDocument/2006/relationships/image" Target="../media/image660.png"/><Relationship Id="rId12" Type="http://schemas.openxmlformats.org/officeDocument/2006/relationships/image" Target="../media/image79.png"/><Relationship Id="rId17" Type="http://schemas.openxmlformats.org/officeDocument/2006/relationships/image" Target="../media/image85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81.png"/><Relationship Id="rId1" Type="http://schemas.openxmlformats.org/officeDocument/2006/relationships/tags" Target="../tags/tag12.xml"/><Relationship Id="rId6" Type="http://schemas.openxmlformats.org/officeDocument/2006/relationships/image" Target="../media/image75.png"/><Relationship Id="rId11" Type="http://schemas.openxmlformats.org/officeDocument/2006/relationships/image" Target="../media/image76.png"/><Relationship Id="rId5" Type="http://schemas.openxmlformats.org/officeDocument/2006/relationships/image" Target="../media/image74.png"/><Relationship Id="rId15" Type="http://schemas.openxmlformats.org/officeDocument/2006/relationships/image" Target="../media/image80.png"/><Relationship Id="rId10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7" Type="http://schemas.openxmlformats.org/officeDocument/2006/relationships/image" Target="../media/image8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0.png"/><Relationship Id="rId13" Type="http://schemas.openxmlformats.org/officeDocument/2006/relationships/image" Target="../media/image94.png"/><Relationship Id="rId3" Type="http://schemas.openxmlformats.org/officeDocument/2006/relationships/image" Target="../media/image10.png"/><Relationship Id="rId12" Type="http://schemas.openxmlformats.org/officeDocument/2006/relationships/image" Target="../media/image9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11" Type="http://schemas.openxmlformats.org/officeDocument/2006/relationships/image" Target="../media/image92.png"/><Relationship Id="rId5" Type="http://schemas.openxmlformats.org/officeDocument/2006/relationships/image" Target="../media/image8.png"/><Relationship Id="rId10" Type="http://schemas.openxmlformats.org/officeDocument/2006/relationships/image" Target="../media/image91.png"/><Relationship Id="rId4" Type="http://schemas.openxmlformats.org/officeDocument/2006/relationships/image" Target="../media/image11.png"/><Relationship Id="rId9" Type="http://schemas.openxmlformats.org/officeDocument/2006/relationships/image" Target="../media/image900.png"/><Relationship Id="rId14" Type="http://schemas.openxmlformats.org/officeDocument/2006/relationships/image" Target="../media/image9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6" Type="http://schemas.openxmlformats.org/officeDocument/2006/relationships/image" Target="../media/image21.png"/><Relationship Id="rId5" Type="http://schemas.openxmlformats.org/officeDocument/2006/relationships/image" Target="../media/image200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9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250.png"/><Relationship Id="rId18" Type="http://schemas.openxmlformats.org/officeDocument/2006/relationships/image" Target="../media/image39.png"/><Relationship Id="rId3" Type="http://schemas.openxmlformats.org/officeDocument/2006/relationships/image" Target="../media/image6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8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37.png"/><Relationship Id="rId1" Type="http://schemas.openxmlformats.org/officeDocument/2006/relationships/tags" Target="../tags/tag3.xml"/><Relationship Id="rId6" Type="http://schemas.openxmlformats.org/officeDocument/2006/relationships/image" Target="../media/image180.png"/><Relationship Id="rId11" Type="http://schemas.openxmlformats.org/officeDocument/2006/relationships/image" Target="../media/image33.png"/><Relationship Id="rId15" Type="http://schemas.openxmlformats.org/officeDocument/2006/relationships/image" Target="../media/image36.png"/><Relationship Id="rId10" Type="http://schemas.openxmlformats.org/officeDocument/2006/relationships/image" Target="../media/image32.png"/><Relationship Id="rId19" Type="http://schemas.openxmlformats.org/officeDocument/2006/relationships/image" Target="../media/image40.png"/><Relationship Id="rId9" Type="http://schemas.openxmlformats.org/officeDocument/2006/relationships/image" Target="../media/image31.png"/><Relationship Id="rId14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0.png"/><Relationship Id="rId7" Type="http://schemas.openxmlformats.org/officeDocument/2006/relationships/image" Target="../media/image45.png"/><Relationship Id="rId12" Type="http://schemas.openxmlformats.org/officeDocument/2006/relationships/image" Target="../media/image6.png"/><Relationship Id="rId17" Type="http://schemas.openxmlformats.org/officeDocument/2006/relationships/image" Target="../media/image54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3.png"/><Relationship Id="rId1" Type="http://schemas.openxmlformats.org/officeDocument/2006/relationships/tags" Target="../tags/tag5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2.png"/><Relationship Id="rId10" Type="http://schemas.openxmlformats.org/officeDocument/2006/relationships/image" Target="../media/image48.png"/><Relationship Id="rId9" Type="http://schemas.openxmlformats.org/officeDocument/2006/relationships/image" Target="../media/image47.png"/><Relationship Id="rId14" Type="http://schemas.openxmlformats.org/officeDocument/2006/relationships/image" Target="../media/image5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7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11" Type="http://schemas.openxmlformats.org/officeDocument/2006/relationships/image" Target="../media/image61.png"/><Relationship Id="rId10" Type="http://schemas.openxmlformats.org/officeDocument/2006/relationships/image" Target="../media/image60.png"/><Relationship Id="rId4" Type="http://schemas.openxmlformats.org/officeDocument/2006/relationships/image" Target="../media/image8.png"/><Relationship Id="rId9" Type="http://schemas.openxmlformats.org/officeDocument/2006/relationships/image" Target="../media/image5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7" Type="http://schemas.openxmlformats.org/officeDocument/2006/relationships/image" Target="../media/image6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9" Type="http://schemas.openxmlformats.org/officeDocument/2006/relationships/image" Target="../media/image6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13" Type="http://schemas.openxmlformats.org/officeDocument/2006/relationships/image" Target="../media/image280.png"/><Relationship Id="rId7" Type="http://schemas.openxmlformats.org/officeDocument/2006/relationships/image" Target="../media/image22.png"/><Relationship Id="rId12" Type="http://schemas.openxmlformats.org/officeDocument/2006/relationships/image" Target="../media/image270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310.png"/><Relationship Id="rId1" Type="http://schemas.openxmlformats.org/officeDocument/2006/relationships/tags" Target="../tags/tag8.xml"/><Relationship Id="rId6" Type="http://schemas.openxmlformats.org/officeDocument/2006/relationships/image" Target="../media/image210.png"/><Relationship Id="rId11" Type="http://schemas.openxmlformats.org/officeDocument/2006/relationships/image" Target="../media/image260.png"/><Relationship Id="rId5" Type="http://schemas.openxmlformats.org/officeDocument/2006/relationships/image" Target="../media/image2000.png"/><Relationship Id="rId15" Type="http://schemas.openxmlformats.org/officeDocument/2006/relationships/image" Target="../media/image300.png"/><Relationship Id="rId10" Type="http://schemas.openxmlformats.org/officeDocument/2006/relationships/image" Target="../media/image251.png"/><Relationship Id="rId9" Type="http://schemas.openxmlformats.org/officeDocument/2006/relationships/image" Target="../media/image240.png"/><Relationship Id="rId14" Type="http://schemas.openxmlformats.org/officeDocument/2006/relationships/image" Target="../media/image2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242C08-64B1-4BF0-82BA-502755C5A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7213"/>
            <a:ext cx="6041660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777741" y="1867533"/>
                <a:ext cx="8328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60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32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741" y="1867533"/>
                <a:ext cx="832862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22422" y="1869995"/>
                <a:ext cx="212563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422" y="1869995"/>
                <a:ext cx="2125632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64109" y="1234436"/>
            <a:ext cx="582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Order these fractions in descending order.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3073" y="5187035"/>
            <a:ext cx="6914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greater the denominator, the smaller 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55761" y="1867533"/>
                <a:ext cx="8328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30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5761" y="1867533"/>
                <a:ext cx="832862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977027" y="2825453"/>
                <a:ext cx="117375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027" y="2825453"/>
                <a:ext cx="1173751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546909" y="2482377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6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909" y="2482377"/>
                <a:ext cx="497252" cy="400110"/>
              </a:xfrm>
              <a:prstGeom prst="rect">
                <a:avLst/>
              </a:prstGeom>
              <a:blipFill>
                <a:blip r:embed="rId9"/>
                <a:stretch>
                  <a:fillRect t="-7576" r="-1234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Left Bracket 16"/>
          <p:cNvSpPr/>
          <p:nvPr/>
        </p:nvSpPr>
        <p:spPr>
          <a:xfrm>
            <a:off x="2022422" y="2269335"/>
            <a:ext cx="311084" cy="885762"/>
          </a:xfrm>
          <a:prstGeom prst="leftBracket">
            <a:avLst>
              <a:gd name="adj" fmla="val 133992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2559034" y="2469957"/>
                <a:ext cx="6270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30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034" y="2469957"/>
                <a:ext cx="627095" cy="400110"/>
              </a:xfrm>
              <a:prstGeom prst="rect">
                <a:avLst/>
              </a:prstGeom>
              <a:blipFill>
                <a:blip r:embed="rId10"/>
                <a:stretch>
                  <a:fillRect t="-7576" r="-8738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 Bracket 23"/>
          <p:cNvSpPr/>
          <p:nvPr/>
        </p:nvSpPr>
        <p:spPr>
          <a:xfrm>
            <a:off x="3124838" y="2261223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095359" y="2841987"/>
                <a:ext cx="117375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60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5359" y="2841987"/>
                <a:ext cx="1173751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085390" y="2543501"/>
                <a:ext cx="56457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390" y="2543501"/>
                <a:ext cx="564578" cy="400110"/>
              </a:xfrm>
              <a:prstGeom prst="rect">
                <a:avLst/>
              </a:prstGeom>
              <a:blipFill>
                <a:blip r:embed="rId12"/>
                <a:stretch>
                  <a:fillRect t="-7576" r="-9677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Left Bracket 26"/>
          <p:cNvSpPr/>
          <p:nvPr/>
        </p:nvSpPr>
        <p:spPr>
          <a:xfrm>
            <a:off x="5594233" y="2239551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789403" y="2768933"/>
                <a:ext cx="802170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9403" y="2768933"/>
                <a:ext cx="802170" cy="71275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2301705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65674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625805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875029" y="3770673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230800" y="3832261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0800" y="3832261"/>
                <a:ext cx="859601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178628" y="3813978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60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628" y="3813978"/>
                <a:ext cx="859601" cy="71275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2339013" y="1867533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387419" y="1905329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88943" y="3866439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943" y="3866439"/>
                <a:ext cx="859601" cy="71275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Connector 36"/>
          <p:cNvCxnSpPr/>
          <p:nvPr/>
        </p:nvCxnSpPr>
        <p:spPr>
          <a:xfrm flipV="1">
            <a:off x="4591621" y="1912955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764497" y="3856201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4497" y="3856201"/>
                <a:ext cx="859601" cy="71275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/>
          <p:cNvCxnSpPr/>
          <p:nvPr/>
        </p:nvCxnSpPr>
        <p:spPr>
          <a:xfrm flipV="1">
            <a:off x="5940347" y="1908100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077487" y="425592"/>
            <a:ext cx="747045" cy="747045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5380331" y="56828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38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15" grpId="0"/>
      <p:bldP spid="16" grpId="0"/>
      <p:bldP spid="17" grpId="0" animBg="1"/>
      <p:bldP spid="18" grpId="0"/>
      <p:bldP spid="24" grpId="0" animBg="1"/>
      <p:bldP spid="25" grpId="0"/>
      <p:bldP spid="26" grpId="0"/>
      <p:bldP spid="27" grpId="0" animBg="1"/>
      <p:bldP spid="28" grpId="0"/>
      <p:bldP spid="33" grpId="0"/>
      <p:bldP spid="34" grpId="0"/>
      <p:bldP spid="36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07957" y="1648869"/>
                <a:ext cx="212563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12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957" y="1648869"/>
                <a:ext cx="2125632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49113" y="1039720"/>
            <a:ext cx="582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Order these fractions in ascending order.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3073" y="4977981"/>
            <a:ext cx="6914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denominators are the same, the greater the numerator, the greater 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41296" y="1646407"/>
                <a:ext cx="8328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296" y="1646407"/>
                <a:ext cx="832862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78257" y="2604327"/>
                <a:ext cx="117375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257" y="2604327"/>
                <a:ext cx="1173751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480564" y="2261251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4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564" y="2261251"/>
                <a:ext cx="497252" cy="400110"/>
              </a:xfrm>
              <a:prstGeom prst="rect">
                <a:avLst/>
              </a:prstGeom>
              <a:blipFill>
                <a:blip r:embed="rId8"/>
                <a:stretch>
                  <a:fillRect t="-9091" r="-1234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Left Bracket 16"/>
          <p:cNvSpPr/>
          <p:nvPr/>
        </p:nvSpPr>
        <p:spPr>
          <a:xfrm>
            <a:off x="1936622" y="2048209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116320" y="2322375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6320" y="2322375"/>
                <a:ext cx="497252" cy="400110"/>
              </a:xfrm>
              <a:prstGeom prst="rect">
                <a:avLst/>
              </a:prstGeom>
              <a:blipFill>
                <a:blip r:embed="rId9"/>
                <a:stretch>
                  <a:fillRect t="-9091" r="-12195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Left Bracket 26"/>
          <p:cNvSpPr/>
          <p:nvPr/>
        </p:nvSpPr>
        <p:spPr>
          <a:xfrm>
            <a:off x="5579768" y="2018425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781423" y="2547807"/>
                <a:ext cx="802170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1423" y="2547807"/>
                <a:ext cx="802170" cy="7127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2301705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65674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625805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875029" y="3770673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177964" y="3866440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964" y="3866440"/>
                <a:ext cx="859601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252092" y="3854574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19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092" y="3854574"/>
                <a:ext cx="859601" cy="7127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5928439" y="1655112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409189" y="1691829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88943" y="3866439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943" y="3866439"/>
                <a:ext cx="859601" cy="71275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Connector 36"/>
          <p:cNvCxnSpPr/>
          <p:nvPr/>
        </p:nvCxnSpPr>
        <p:spPr>
          <a:xfrm flipV="1">
            <a:off x="2237536" y="1659655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764497" y="3856201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4497" y="3856201"/>
                <a:ext cx="859601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/>
          <p:cNvCxnSpPr/>
          <p:nvPr/>
        </p:nvCxnSpPr>
        <p:spPr>
          <a:xfrm flipV="1">
            <a:off x="4600896" y="1631787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763276" y="1646407"/>
                <a:ext cx="8328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276" y="1646407"/>
                <a:ext cx="832862" cy="71275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3225476" y="2609604"/>
            <a:ext cx="2128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10 is double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928802" y="2999206"/>
                <a:ext cx="1548482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10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8802" y="2999206"/>
                <a:ext cx="1548482" cy="709425"/>
              </a:xfrm>
              <a:prstGeom prst="rect">
                <a:avLst/>
              </a:prstGeom>
              <a:blipFill>
                <a:blip r:embed="rId16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265337" y="3011034"/>
                <a:ext cx="1548482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11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337" y="3011034"/>
                <a:ext cx="1548482" cy="709425"/>
              </a:xfrm>
              <a:prstGeom prst="rect">
                <a:avLst/>
              </a:prstGeom>
              <a:blipFill>
                <a:blip r:embed="rId17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46371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4" grpId="0"/>
      <p:bldP spid="15" grpId="0"/>
      <p:bldP spid="16" grpId="0"/>
      <p:bldP spid="17" grpId="0" animBg="1"/>
      <p:bldP spid="26" grpId="0"/>
      <p:bldP spid="27" grpId="0" animBg="1"/>
      <p:bldP spid="28" grpId="0"/>
      <p:bldP spid="33" grpId="0"/>
      <p:bldP spid="34" grpId="0"/>
      <p:bldP spid="36" grpId="0"/>
      <p:bldP spid="38" grpId="0"/>
      <p:bldP spid="43" grpId="0"/>
      <p:bldP spid="43" grpId="1"/>
      <p:bldP spid="44" grpId="0"/>
      <p:bldP spid="46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763276" y="1646407"/>
                <a:ext cx="8328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276" y="1646407"/>
                <a:ext cx="832862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59546" y="1637400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11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546" y="1637400"/>
                <a:ext cx="938089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49113" y="1039720"/>
            <a:ext cx="582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Order these fractions in ascending order.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3073" y="5324515"/>
            <a:ext cx="6914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denominators are the same, the greater the numerator, the greater 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41296" y="1646407"/>
                <a:ext cx="8328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44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40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296" y="1646407"/>
                <a:ext cx="832862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04677" y="2586027"/>
                <a:ext cx="117375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677" y="2586027"/>
                <a:ext cx="1173751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2782628" y="2250536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8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628" y="2250536"/>
                <a:ext cx="497252" cy="400110"/>
              </a:xfrm>
              <a:prstGeom prst="rect">
                <a:avLst/>
              </a:prstGeom>
              <a:blipFill>
                <a:blip r:embed="rId9"/>
                <a:stretch>
                  <a:fillRect t="-7576" r="-12195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Left Bracket 16"/>
          <p:cNvSpPr/>
          <p:nvPr/>
        </p:nvSpPr>
        <p:spPr>
          <a:xfrm>
            <a:off x="3225716" y="2037494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083895" y="2322375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895" y="2322375"/>
                <a:ext cx="497252" cy="400110"/>
              </a:xfrm>
              <a:prstGeom prst="rect">
                <a:avLst/>
              </a:prstGeom>
              <a:blipFill>
                <a:blip r:embed="rId10"/>
                <a:stretch>
                  <a:fillRect t="-9091" r="-109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Left Bracket 26"/>
          <p:cNvSpPr/>
          <p:nvPr/>
        </p:nvSpPr>
        <p:spPr>
          <a:xfrm>
            <a:off x="5553828" y="2018425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781423" y="2547807"/>
                <a:ext cx="802170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1423" y="2547807"/>
                <a:ext cx="802170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2301705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65674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625805" y="3780911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875029" y="3770673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177964" y="3866440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11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964" y="3866440"/>
                <a:ext cx="859601" cy="7127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252092" y="3854574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092" y="3854574"/>
                <a:ext cx="859601" cy="71275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88943" y="3866439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943" y="3866439"/>
                <a:ext cx="859601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764497" y="3856201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7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4497" y="3856201"/>
                <a:ext cx="859601" cy="71275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672768" y="1564082"/>
            <a:ext cx="1628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proper fraction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92768" y="449631"/>
            <a:ext cx="747045" cy="747045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5695612" y="59232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316552" y="1646407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7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6552" y="1646407"/>
                <a:ext cx="938089" cy="71275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763158" y="2473973"/>
                <a:ext cx="1548482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10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11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solidFill>
                      <a:srgbClr val="0070C0"/>
                    </a:solidFill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&lt;</a:t>
                </a:r>
                <a:r>
                  <a:rPr lang="en-GB" sz="2800" dirty="0">
                    <a:solidFill>
                      <a:srgbClr val="0070C0"/>
                    </a:solidFill>
                  </a:rPr>
                  <a:t> 1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58" y="2473973"/>
                <a:ext cx="1548482" cy="709425"/>
              </a:xfrm>
              <a:prstGeom prst="rect">
                <a:avLst/>
              </a:prstGeom>
              <a:blipFill>
                <a:blip r:embed="rId18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1925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6" grpId="0"/>
      <p:bldP spid="17" grpId="0" animBg="1"/>
      <p:bldP spid="26" grpId="0"/>
      <p:bldP spid="27" grpId="0" animBg="1"/>
      <p:bldP spid="28" grpId="0"/>
      <p:bldP spid="33" grpId="0"/>
      <p:bldP spid="34" grpId="0"/>
      <p:bldP spid="36" grpId="0"/>
      <p:bldP spid="38" grpId="0"/>
      <p:bldP spid="4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55795" y="755941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7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795" y="755941"/>
                <a:ext cx="938089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05247" y="1731824"/>
                <a:ext cx="117375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21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247" y="1731824"/>
                <a:ext cx="1173751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2242704" y="1356413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2704" y="1356413"/>
                <a:ext cx="497252" cy="400110"/>
              </a:xfrm>
              <a:prstGeom prst="rect">
                <a:avLst/>
              </a:prstGeom>
              <a:blipFill>
                <a:blip r:embed="rId7"/>
                <a:stretch>
                  <a:fillRect t="-9231" r="-12346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Left Bracket 16"/>
          <p:cNvSpPr/>
          <p:nvPr/>
        </p:nvSpPr>
        <p:spPr>
          <a:xfrm>
            <a:off x="2705247" y="1143371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947653" y="755941"/>
                <a:ext cx="938089" cy="68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15</m:t>
                              </m:r>
                            </m:num>
                            <m:den/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7653" y="755941"/>
                <a:ext cx="938089" cy="6814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3451699" y="914126"/>
            <a:ext cx="623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endParaRPr lang="en-GB" sz="2800" dirty="0"/>
          </a:p>
        </p:txBody>
      </p:sp>
      <p:sp>
        <p:nvSpPr>
          <p:cNvPr id="30" name="Rectangle 29"/>
          <p:cNvSpPr/>
          <p:nvPr/>
        </p:nvSpPr>
        <p:spPr>
          <a:xfrm>
            <a:off x="4180646" y="1188229"/>
            <a:ext cx="413633" cy="3310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970845" y="766933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0845" y="766933"/>
                <a:ext cx="938089" cy="7127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4616504" y="909287"/>
            <a:ext cx="623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endParaRPr lang="en-GB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1114675" y="2612666"/>
            <a:ext cx="6914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greater the denominator, the smaller the fraction.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097232" y="1077370"/>
            <a:ext cx="571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11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145933" y="1611149"/>
            <a:ext cx="30583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Any integer between 10 and 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822208" y="4099359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2208" y="4099359"/>
                <a:ext cx="938089" cy="7127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914066" y="4129687"/>
                <a:ext cx="938089" cy="6824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/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066" y="4129687"/>
                <a:ext cx="938089" cy="6824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3418112" y="4246552"/>
            <a:ext cx="623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endParaRPr lang="en-GB" sz="2800" dirty="0"/>
          </a:p>
        </p:txBody>
      </p:sp>
      <p:sp>
        <p:nvSpPr>
          <p:cNvPr id="52" name="Rectangle 51"/>
          <p:cNvSpPr/>
          <p:nvPr/>
        </p:nvSpPr>
        <p:spPr>
          <a:xfrm>
            <a:off x="4132427" y="4121603"/>
            <a:ext cx="413633" cy="3310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937258" y="4099359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7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258" y="4099359"/>
                <a:ext cx="938089" cy="7127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4737073" y="4240497"/>
            <a:ext cx="623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endParaRPr lang="en-GB" sz="2800" dirty="0"/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2280" y="3284166"/>
            <a:ext cx="747045" cy="747045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5585124" y="342685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077064" y="4965464"/>
                <a:ext cx="63722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064" y="4965464"/>
                <a:ext cx="637221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5482370" y="4717408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4</a:t>
                </a:r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2370" y="4717408"/>
                <a:ext cx="497252" cy="400110"/>
              </a:xfrm>
              <a:prstGeom prst="rect">
                <a:avLst/>
              </a:prstGeom>
              <a:blipFill>
                <a:blip r:embed="rId15"/>
                <a:stretch>
                  <a:fillRect t="-9231" r="-12195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Left Bracket 59"/>
          <p:cNvSpPr/>
          <p:nvPr/>
        </p:nvSpPr>
        <p:spPr>
          <a:xfrm flipH="1">
            <a:off x="5585124" y="4455738"/>
            <a:ext cx="337710" cy="885762"/>
          </a:xfrm>
          <a:prstGeom prst="leftBracket">
            <a:avLst>
              <a:gd name="adj" fmla="val 131142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4514026" y="4686034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026" y="4686034"/>
                <a:ext cx="497252" cy="400110"/>
              </a:xfrm>
              <a:prstGeom prst="rect">
                <a:avLst/>
              </a:prstGeom>
              <a:blipFill>
                <a:blip r:embed="rId16"/>
                <a:stretch>
                  <a:fillRect t="-9231" r="-12195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Left Bracket 63"/>
          <p:cNvSpPr/>
          <p:nvPr/>
        </p:nvSpPr>
        <p:spPr>
          <a:xfrm flipH="1">
            <a:off x="4607208" y="4474582"/>
            <a:ext cx="337710" cy="885762"/>
          </a:xfrm>
          <a:prstGeom prst="leftBracket">
            <a:avLst>
              <a:gd name="adj" fmla="val 131142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3914066" y="5064128"/>
                <a:ext cx="938089" cy="6824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/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066" y="5064128"/>
                <a:ext cx="938089" cy="6824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Rectangle 65"/>
          <p:cNvSpPr/>
          <p:nvPr/>
        </p:nvSpPr>
        <p:spPr>
          <a:xfrm>
            <a:off x="4145397" y="5051969"/>
            <a:ext cx="413633" cy="33100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/>
          <p:cNvSpPr txBox="1"/>
          <p:nvPr/>
        </p:nvSpPr>
        <p:spPr>
          <a:xfrm>
            <a:off x="805233" y="4957539"/>
            <a:ext cx="30583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Any integer between 3 and 11?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075786" y="4954725"/>
            <a:ext cx="571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05233" y="4957539"/>
            <a:ext cx="30583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Any even integer between 3 and 11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056331" y="4933937"/>
            <a:ext cx="571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075786" y="4024282"/>
            <a:ext cx="571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11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 animBg="1"/>
      <p:bldP spid="39" grpId="0"/>
      <p:bldP spid="39" grpId="1"/>
      <p:bldP spid="46" grpId="0"/>
      <p:bldP spid="47" grpId="0"/>
      <p:bldP spid="48" grpId="0"/>
      <p:bldP spid="50" grpId="0"/>
      <p:bldP spid="51" grpId="0"/>
      <p:bldP spid="52" grpId="0" animBg="1"/>
      <p:bldP spid="52" grpId="1" animBg="1"/>
      <p:bldP spid="53" grpId="0"/>
      <p:bldP spid="54" grpId="0"/>
      <p:bldP spid="57" grpId="0"/>
      <p:bldP spid="58" grpId="0"/>
      <p:bldP spid="59" grpId="0"/>
      <p:bldP spid="60" grpId="0" animBg="1"/>
      <p:bldP spid="63" grpId="0"/>
      <p:bldP spid="64" grpId="0" animBg="1"/>
      <p:bldP spid="65" grpId="0"/>
      <p:bldP spid="66" grpId="0" animBg="1"/>
      <p:bldP spid="67" grpId="0"/>
      <p:bldP spid="67" grpId="1"/>
      <p:bldP spid="55" grpId="0"/>
      <p:bldP spid="55" grpId="1"/>
      <p:bldP spid="68" grpId="0"/>
      <p:bldP spid="69" grpId="0"/>
      <p:bldP spid="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55717" y="2125326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5717" y="2125326"/>
                <a:ext cx="938089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747575" y="2154949"/>
                <a:ext cx="938089" cy="683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/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21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7575" y="2154949"/>
                <a:ext cx="938089" cy="6831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3251621" y="2272519"/>
            <a:ext cx="623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endParaRPr lang="en-GB" sz="2800" dirty="0"/>
          </a:p>
        </p:txBody>
      </p:sp>
      <p:sp>
        <p:nvSpPr>
          <p:cNvPr id="30" name="Rectangle 29"/>
          <p:cNvSpPr/>
          <p:nvPr/>
        </p:nvSpPr>
        <p:spPr>
          <a:xfrm>
            <a:off x="3971259" y="2147570"/>
            <a:ext cx="413633" cy="3310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770767" y="2125326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18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21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767" y="2125326"/>
                <a:ext cx="938089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4416426" y="2267680"/>
            <a:ext cx="623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3891927" y="2044386"/>
            <a:ext cx="571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67512" y="2926725"/>
                <a:ext cx="30583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rgbClr val="0070C0"/>
                    </a:solidFill>
                  </a:rPr>
                  <a:t>Half of 21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</a:rPr>
                  <a:t> 10.5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2926725"/>
                <a:ext cx="3058361" cy="523220"/>
              </a:xfrm>
              <a:prstGeom prst="rect">
                <a:avLst/>
              </a:prstGeom>
              <a:blipFill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3958289" y="2893358"/>
            <a:ext cx="36203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Any integer between 11 and 17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457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6" grpId="0"/>
      <p:bldP spid="47" grpId="0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1638398" y="177848"/>
            <a:ext cx="1618492" cy="104765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0311" y="437745"/>
            <a:ext cx="881110" cy="56967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424" y="996587"/>
            <a:ext cx="838749" cy="11264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4491667" y="177848"/>
            <a:ext cx="1618492" cy="10476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3067893" y="177848"/>
            <a:ext cx="1618492" cy="10476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1634062" y="1008845"/>
            <a:ext cx="1618492" cy="10476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4480110" y="1008845"/>
            <a:ext cx="1618492" cy="10476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3059254" y="1008845"/>
            <a:ext cx="1618492" cy="104765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7512" y="1872731"/>
            <a:ext cx="6445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Rosie and Jack each have 3 identical chew bars.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7512" y="2309910"/>
            <a:ext cx="6744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Jack divides each of his bars into 4 equal pieces and eats 5 pieces.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" y="3116420"/>
            <a:ext cx="6907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Rosie divides each of her bars into 2 equal pieces and eats 5 pieces.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76410" y="3978831"/>
            <a:ext cx="4836067" cy="919401"/>
          </a:xfrm>
          <a:prstGeom prst="wedgeRoundRectCallout">
            <a:avLst>
              <a:gd name="adj1" fmla="val -58247"/>
              <a:gd name="adj2" fmla="val 27232"/>
              <a:gd name="adj3" fmla="val 16667"/>
            </a:avLst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We’ve both eaten the same amount because we’ve both eaten 5 pieces.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2" y="5139932"/>
            <a:ext cx="6914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Explain why Jack is not correct.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3959" y="4976794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26803" y="511948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02E9582-1349-4F6B-A720-883FD782C7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72618" y="4295843"/>
            <a:ext cx="881110" cy="5696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800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 animBg="1"/>
      <p:bldP spid="15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2012749" y="233586"/>
            <a:ext cx="2598445" cy="16819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05373" y="729605"/>
            <a:ext cx="1049641" cy="678631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236" y="2780518"/>
            <a:ext cx="838749" cy="11264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4445450" y="239984"/>
            <a:ext cx="2598445" cy="16819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3313081" y="774373"/>
            <a:ext cx="2598445" cy="16819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2006888" y="2471896"/>
            <a:ext cx="2598445" cy="16819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4452861" y="2466501"/>
            <a:ext cx="2598445" cy="16819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011">
            <a:off x="3415988" y="3034615"/>
            <a:ext cx="2598445" cy="1681981"/>
          </a:xfrm>
          <a:prstGeom prst="rect">
            <a:avLst/>
          </a:prstGeom>
        </p:spPr>
      </p:pic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2617181" y="785200"/>
          <a:ext cx="1673020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25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/>
          </p:nvPr>
        </p:nvGraphicFramePr>
        <p:xfrm>
          <a:off x="4950371" y="773050"/>
          <a:ext cx="1673020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25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3727208" y="1529004"/>
          <a:ext cx="1673020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25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2462218" y="2915977"/>
          <a:ext cx="1644776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388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822388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031504" y="1443375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1504" y="1443375"/>
                <a:ext cx="938089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5" name="Table 24"/>
          <p:cNvGraphicFramePr>
            <a:graphicFrameLocks noGrp="1"/>
          </p:cNvGraphicFramePr>
          <p:nvPr>
            <p:extLst/>
          </p:nvPr>
        </p:nvGraphicFramePr>
        <p:xfrm>
          <a:off x="4900343" y="2898516"/>
          <a:ext cx="1644776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388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822388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3748741" y="3661790"/>
          <a:ext cx="1644776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388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822388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147459" y="3715470"/>
                <a:ext cx="938089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7459" y="3715470"/>
                <a:ext cx="938089" cy="7127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/>
          <p:cNvCxnSpPr/>
          <p:nvPr/>
        </p:nvCxnSpPr>
        <p:spPr>
          <a:xfrm flipV="1">
            <a:off x="2617181" y="785200"/>
            <a:ext cx="380019" cy="5930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039437" y="800549"/>
            <a:ext cx="380019" cy="5930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484989" y="800549"/>
            <a:ext cx="380019" cy="5930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893126" y="785547"/>
            <a:ext cx="380019" cy="5930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978488" y="776094"/>
            <a:ext cx="380019" cy="5930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21" idx="0"/>
          </p:cNvCxnSpPr>
          <p:nvPr/>
        </p:nvCxnSpPr>
        <p:spPr>
          <a:xfrm flipV="1">
            <a:off x="2481317" y="2915977"/>
            <a:ext cx="803289" cy="5877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290709" y="2915977"/>
            <a:ext cx="803289" cy="5877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907808" y="2898516"/>
            <a:ext cx="803289" cy="5877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5745814" y="2898516"/>
            <a:ext cx="803289" cy="5877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3748741" y="3670520"/>
            <a:ext cx="803289" cy="5877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87256" y="1413947"/>
                <a:ext cx="3195978" cy="704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remaining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56" y="1413947"/>
                <a:ext cx="3195978" cy="704873"/>
              </a:xfrm>
              <a:prstGeom prst="rect">
                <a:avLst/>
              </a:prstGeom>
              <a:blipFill>
                <a:blip r:embed="rId10"/>
                <a:stretch>
                  <a:fillRect b="-11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91739" y="3670520"/>
                <a:ext cx="3195978" cy="704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remaining</a:t>
                </a: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739" y="3670520"/>
                <a:ext cx="3195978" cy="704873"/>
              </a:xfrm>
              <a:prstGeom prst="rect">
                <a:avLst/>
              </a:prstGeom>
              <a:blipFill>
                <a:blip r:embed="rId11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096169" y="5263030"/>
                <a:ext cx="644662" cy="704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169" y="5263030"/>
                <a:ext cx="644662" cy="70487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674960" y="5307789"/>
                <a:ext cx="644662" cy="704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7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4960" y="5307789"/>
                <a:ext cx="644662" cy="70487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Oval 43"/>
          <p:cNvSpPr/>
          <p:nvPr/>
        </p:nvSpPr>
        <p:spPr>
          <a:xfrm>
            <a:off x="4291938" y="5278348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628916" y="5263532"/>
                <a:ext cx="644662" cy="704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8916" y="5263532"/>
                <a:ext cx="644662" cy="70487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4369227" y="5381594"/>
            <a:ext cx="623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7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40" grpId="0"/>
      <p:bldP spid="41" grpId="0"/>
      <p:bldP spid="42" grpId="0"/>
      <p:bldP spid="43" grpId="0"/>
      <p:bldP spid="44" grpId="0" animBg="1"/>
      <p:bldP spid="45" grpId="0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23393" y="921168"/>
                <a:ext cx="4556628" cy="707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393" y="921168"/>
                <a:ext cx="4556628" cy="7071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3909847" y="1076357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57915"/>
              </p:ext>
            </p:extLst>
          </p:nvPr>
        </p:nvGraphicFramePr>
        <p:xfrm>
          <a:off x="1208695" y="1993350"/>
          <a:ext cx="2927785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25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209380838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895466823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957447" y="1082557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447" y="1082557"/>
                <a:ext cx="53572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923393" y="320489"/>
                <a:ext cx="5822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Write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400" dirty="0"/>
                  <a:t> 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to compare the fractions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393" y="320489"/>
                <a:ext cx="5822490" cy="461665"/>
              </a:xfrm>
              <a:prstGeom prst="rect">
                <a:avLst/>
              </a:prstGeom>
              <a:blipFill>
                <a:blip r:embed="rId8"/>
                <a:stretch>
                  <a:fillRect l="-1675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52428" y="4929490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denominators are the same, the greater the numerator, the greater the fraction.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17304" y="1017310"/>
            <a:ext cx="747045" cy="74704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520148" y="115999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466133"/>
              </p:ext>
            </p:extLst>
          </p:nvPr>
        </p:nvGraphicFramePr>
        <p:xfrm>
          <a:off x="4321982" y="1993350"/>
          <a:ext cx="2927785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25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209380838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895466823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745995"/>
              </p:ext>
            </p:extLst>
          </p:nvPr>
        </p:nvGraphicFramePr>
        <p:xfrm>
          <a:off x="1198631" y="3155498"/>
          <a:ext cx="2927785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25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209380838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895466823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777335"/>
              </p:ext>
            </p:extLst>
          </p:nvPr>
        </p:nvGraphicFramePr>
        <p:xfrm>
          <a:off x="4321981" y="3176410"/>
          <a:ext cx="2927785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25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3209380838"/>
                    </a:ext>
                  </a:extLst>
                </a:gridCol>
                <a:gridCol w="418255">
                  <a:extLst>
                    <a:ext uri="{9D8B030D-6E8A-4147-A177-3AD203B41FA5}">
                      <a16:colId xmlns:a16="http://schemas.microsoft.com/office/drawing/2014/main" val="1895466823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20" grpId="0"/>
      <p:bldP spid="2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13527" y="1503984"/>
                <a:ext cx="4556628" cy="707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527" y="1503984"/>
                <a:ext cx="4556628" cy="7071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3976380" y="1642140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761191"/>
              </p:ext>
            </p:extLst>
          </p:nvPr>
        </p:nvGraphicFramePr>
        <p:xfrm>
          <a:off x="994218" y="2919856"/>
          <a:ext cx="3186175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23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023980" y="1648340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980" y="1648340"/>
                <a:ext cx="53572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23393" y="320489"/>
                <a:ext cx="5822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Write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400" dirty="0"/>
                  <a:t> 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to compare the fractions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393" y="320489"/>
                <a:ext cx="5822490" cy="461665"/>
              </a:xfrm>
              <a:prstGeom prst="rect">
                <a:avLst/>
              </a:prstGeom>
              <a:blipFill>
                <a:blip r:embed="rId7"/>
                <a:stretch>
                  <a:fillRect l="-1675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100" y="3374987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denominators are the same, the greater the numerator, the greater the fraction.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432659"/>
              </p:ext>
            </p:extLst>
          </p:nvPr>
        </p:nvGraphicFramePr>
        <p:xfrm>
          <a:off x="4338128" y="2919856"/>
          <a:ext cx="3186175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23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97294"/>
              </p:ext>
            </p:extLst>
          </p:nvPr>
        </p:nvGraphicFramePr>
        <p:xfrm>
          <a:off x="1005241" y="3903374"/>
          <a:ext cx="3186180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618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3962986555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1294640348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1932672755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2243169339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3672280283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580679"/>
              </p:ext>
            </p:extLst>
          </p:nvPr>
        </p:nvGraphicFramePr>
        <p:xfrm>
          <a:off x="4349150" y="3942811"/>
          <a:ext cx="3186180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618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3962986555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1294640348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1932672755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2243169339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3672280283"/>
                    </a:ext>
                  </a:extLst>
                </a:gridCol>
                <a:gridCol w="318618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cxnSp>
        <p:nvCxnSpPr>
          <p:cNvPr id="20" name="Straight Connector 19"/>
          <p:cNvCxnSpPr/>
          <p:nvPr/>
        </p:nvCxnSpPr>
        <p:spPr>
          <a:xfrm flipV="1">
            <a:off x="5304280" y="2919856"/>
            <a:ext cx="0" cy="162817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5620986" y="2919856"/>
            <a:ext cx="0" cy="162817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679002" y="1478658"/>
                <a:ext cx="631904" cy="767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70C0"/>
                            </a:solidFill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rgbClr val="0070C0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9002" y="1478658"/>
                <a:ext cx="631904" cy="7676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3096990" y="837175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990" y="837175"/>
                <a:ext cx="554960" cy="400110"/>
              </a:xfrm>
              <a:prstGeom prst="rect">
                <a:avLst/>
              </a:prstGeom>
              <a:blipFill>
                <a:blip r:embed="rId9"/>
                <a:stretch>
                  <a:fillRect t="-7576" r="-10989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 Bracket 23"/>
          <p:cNvSpPr/>
          <p:nvPr/>
        </p:nvSpPr>
        <p:spPr>
          <a:xfrm rot="5400000">
            <a:off x="3201296" y="989497"/>
            <a:ext cx="262800" cy="662163"/>
          </a:xfrm>
          <a:prstGeom prst="leftBracket">
            <a:avLst>
              <a:gd name="adj" fmla="val 146378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eft Bracket 24"/>
          <p:cNvSpPr/>
          <p:nvPr/>
        </p:nvSpPr>
        <p:spPr>
          <a:xfrm rot="5400000" flipH="1">
            <a:off x="3198722" y="2113317"/>
            <a:ext cx="261286" cy="668823"/>
          </a:xfrm>
          <a:prstGeom prst="leftBracket">
            <a:avLst>
              <a:gd name="adj" fmla="val 147226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3108816" y="2508278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816" y="2508278"/>
                <a:ext cx="554960" cy="400110"/>
              </a:xfrm>
              <a:prstGeom prst="rect">
                <a:avLst/>
              </a:prstGeom>
              <a:blipFill>
                <a:blip r:embed="rId10"/>
                <a:stretch>
                  <a:fillRect t="-7576" r="-9890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7269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2" grpId="0"/>
      <p:bldP spid="23" grpId="0"/>
      <p:bldP spid="24" grpId="0" animBg="1"/>
      <p:bldP spid="25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19023" y="1286479"/>
                <a:ext cx="5822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Write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400" dirty="0"/>
                  <a:t> 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to compare the fractions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9023" y="1286479"/>
                <a:ext cx="5822490" cy="461665"/>
              </a:xfrm>
              <a:prstGeom prst="rect">
                <a:avLst/>
              </a:prstGeom>
              <a:blipFill>
                <a:blip r:embed="rId6"/>
                <a:stretch>
                  <a:fillRect l="-1571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77294" y="2212521"/>
                <a:ext cx="2812110" cy="7092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12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294" y="2212521"/>
                <a:ext cx="2812110" cy="7092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/>
          <p:cNvSpPr/>
          <p:nvPr/>
        </p:nvSpPr>
        <p:spPr>
          <a:xfrm>
            <a:off x="3643783" y="2281449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667583" y="2311501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7583" y="2311501"/>
                <a:ext cx="53572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922768" y="3502062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21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768" y="3502062"/>
                <a:ext cx="1921162" cy="7127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/>
          <p:cNvSpPr/>
          <p:nvPr/>
        </p:nvSpPr>
        <p:spPr>
          <a:xfrm>
            <a:off x="3692672" y="3566779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1235" y="4937162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89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1235" y="4937162"/>
                <a:ext cx="1921162" cy="7127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/>
          <p:cNvSpPr/>
          <p:nvPr/>
        </p:nvSpPr>
        <p:spPr>
          <a:xfrm>
            <a:off x="3692672" y="5011951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231666" y="2218007"/>
                <a:ext cx="612215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32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666" y="2218007"/>
                <a:ext cx="612215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22663" y="3500481"/>
                <a:ext cx="612215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30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21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663" y="3500481"/>
                <a:ext cx="612215" cy="7127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697085" y="3582554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085" y="3582554"/>
                <a:ext cx="535724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727978" y="5031931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7978" y="5031931"/>
                <a:ext cx="535724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096879" y="4947233"/>
                <a:ext cx="612215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66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44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879" y="4947233"/>
                <a:ext cx="612215" cy="71275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>
            <a:off x="2341418" y="4627418"/>
            <a:ext cx="773257" cy="4045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80687" y="3474619"/>
            <a:ext cx="20065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Greater than double the denominator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9037" y="3474619"/>
            <a:ext cx="20065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Less than double the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97049" y="4871369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89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49" y="4871369"/>
                <a:ext cx="1921162" cy="71275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376009" y="4999205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009" y="4999205"/>
                <a:ext cx="535724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1841836" y="5011951"/>
            <a:ext cx="2006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4796295" y="4558477"/>
            <a:ext cx="1028460" cy="4600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631032" y="4980613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1032" y="4980613"/>
                <a:ext cx="1921162" cy="71275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6709992" y="5108449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9992" y="5108449"/>
                <a:ext cx="535724" cy="5232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7175819" y="5121195"/>
            <a:ext cx="2006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130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7" grpId="0"/>
      <p:bldP spid="18" grpId="0"/>
      <p:bldP spid="19" grpId="0"/>
      <p:bldP spid="19" grpId="1"/>
      <p:bldP spid="24" grpId="0"/>
      <p:bldP spid="26" grpId="0"/>
      <p:bldP spid="27" grpId="0"/>
      <p:bldP spid="28" grpId="0"/>
      <p:bldP spid="30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74439" y="1338825"/>
                <a:ext cx="1958340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13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439" y="1338825"/>
                <a:ext cx="1958340" cy="7110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/>
          <p:cNvSpPr/>
          <p:nvPr/>
        </p:nvSpPr>
        <p:spPr>
          <a:xfrm>
            <a:off x="4042482" y="1435457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055306" y="1444462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5306" y="1444462"/>
                <a:ext cx="53572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43818"/>
              </p:ext>
            </p:extLst>
          </p:nvPr>
        </p:nvGraphicFramePr>
        <p:xfrm>
          <a:off x="841619" y="2182964"/>
          <a:ext cx="351923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710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4029453554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879959651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2149007492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952273610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3455182100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427169616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2256267984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158345323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486839193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3633329638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2942796763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920972653"/>
                    </a:ext>
                  </a:extLst>
                </a:gridCol>
              </a:tblGrid>
              <a:tr h="3281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209820"/>
              </p:ext>
            </p:extLst>
          </p:nvPr>
        </p:nvGraphicFramePr>
        <p:xfrm>
          <a:off x="4513249" y="2182964"/>
          <a:ext cx="351923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710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4029453554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879959651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2149007492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952273610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3455182100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427169616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2256267984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158345323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486839193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3633329638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2942796763"/>
                    </a:ext>
                  </a:extLst>
                </a:gridCol>
                <a:gridCol w="270710">
                  <a:extLst>
                    <a:ext uri="{9D8B030D-6E8A-4147-A177-3AD203B41FA5}">
                      <a16:colId xmlns:a16="http://schemas.microsoft.com/office/drawing/2014/main" val="1920972653"/>
                    </a:ext>
                  </a:extLst>
                </a:gridCol>
              </a:tblGrid>
              <a:tr h="3281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715154"/>
              </p:ext>
            </p:extLst>
          </p:nvPr>
        </p:nvGraphicFramePr>
        <p:xfrm>
          <a:off x="841619" y="2937296"/>
          <a:ext cx="351923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923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4029453554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879959651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2149007492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1952273610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3455182100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3619448221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4051864159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1427169616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2256267984"/>
                    </a:ext>
                  </a:extLst>
                </a:gridCol>
              </a:tblGrid>
              <a:tr h="3281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541349"/>
              </p:ext>
            </p:extLst>
          </p:nvPr>
        </p:nvGraphicFramePr>
        <p:xfrm>
          <a:off x="4496915" y="2937296"/>
          <a:ext cx="351923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923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4029453554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879959651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2149007492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1952273610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3455182100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3619448221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4051864159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1427169616"/>
                    </a:ext>
                  </a:extLst>
                </a:gridCol>
                <a:gridCol w="351923">
                  <a:extLst>
                    <a:ext uri="{9D8B030D-6E8A-4147-A177-3AD203B41FA5}">
                      <a16:colId xmlns:a16="http://schemas.microsoft.com/office/drawing/2014/main" val="2256267984"/>
                    </a:ext>
                  </a:extLst>
                </a:gridCol>
              </a:tblGrid>
              <a:tr h="3281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273337" y="3517857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greater the denominator, the smaller the fraction.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97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09332" y="1422292"/>
                <a:ext cx="2801769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36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332" y="1422292"/>
                <a:ext cx="2801769" cy="7110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3798006" y="1552491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3829272" y="1582543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272" y="1582543"/>
                <a:ext cx="53572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15144" y="2631545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greater the denominator, the smaller 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5126415" y="1416997"/>
                <a:ext cx="63190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70C0"/>
                            </a:solidFill>
                          </a:rPr>
                          <m:t>27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70C0"/>
                            </a:solidFill>
                          </a:rPr>
                          <m:t>15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415" y="1416997"/>
                <a:ext cx="631904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833084" y="732250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084" y="732250"/>
                <a:ext cx="554960" cy="400110"/>
              </a:xfrm>
              <a:prstGeom prst="rect">
                <a:avLst/>
              </a:prstGeom>
              <a:blipFill>
                <a:blip r:embed="rId8"/>
                <a:stretch>
                  <a:fillRect t="-7576" r="-9890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 Bracket 23"/>
          <p:cNvSpPr/>
          <p:nvPr/>
        </p:nvSpPr>
        <p:spPr>
          <a:xfrm rot="5400000" flipV="1">
            <a:off x="4929283" y="942380"/>
            <a:ext cx="291266" cy="626253"/>
          </a:xfrm>
          <a:prstGeom prst="leftBracket">
            <a:avLst>
              <a:gd name="adj" fmla="val 10085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eft Bracket 24"/>
          <p:cNvSpPr/>
          <p:nvPr/>
        </p:nvSpPr>
        <p:spPr>
          <a:xfrm rot="5400000" flipH="1" flipV="1">
            <a:off x="4952598" y="2052531"/>
            <a:ext cx="244640" cy="626257"/>
          </a:xfrm>
          <a:prstGeom prst="leftBracket">
            <a:avLst>
              <a:gd name="adj" fmla="val 115393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4833084" y="2418535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084" y="2418535"/>
                <a:ext cx="554960" cy="400110"/>
              </a:xfrm>
              <a:prstGeom prst="rect">
                <a:avLst/>
              </a:prstGeom>
              <a:blipFill>
                <a:blip r:embed="rId9"/>
                <a:stretch>
                  <a:fillRect t="-9231" r="-9890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748379" y="4134563"/>
                <a:ext cx="2801769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8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36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8379" y="4134563"/>
                <a:ext cx="2801769" cy="71102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Oval 27"/>
          <p:cNvSpPr/>
          <p:nvPr/>
        </p:nvSpPr>
        <p:spPr>
          <a:xfrm>
            <a:off x="3845606" y="4261370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3893206" y="4291422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3206" y="4291422"/>
                <a:ext cx="535724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97108" y="3457946"/>
            <a:ext cx="747045" cy="74704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499952" y="360063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507533" y="5020832"/>
                <a:ext cx="715719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8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533" y="5020832"/>
                <a:ext cx="715719" cy="71102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805386" y="4133698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8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7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386" y="4133698"/>
                <a:ext cx="1921162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1884346" y="4228467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4346" y="4228467"/>
                <a:ext cx="535724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2350174" y="4228467"/>
            <a:ext cx="746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565576" y="4133698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5576" y="4133698"/>
                <a:ext cx="1921162" cy="71275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644536" y="4228467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4536" y="4228467"/>
                <a:ext cx="535724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110364" y="4228467"/>
            <a:ext cx="689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327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 animBg="1"/>
      <p:bldP spid="25" grpId="0" animBg="1"/>
      <p:bldP spid="26" grpId="0"/>
      <p:bldP spid="27" grpId="0"/>
      <p:bldP spid="28" grpId="0" animBg="1"/>
      <p:bldP spid="29" grpId="0"/>
      <p:bldP spid="31" grpId="0"/>
      <p:bldP spid="32" grpId="0"/>
      <p:bldP spid="32" grpId="1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727" y="1153793"/>
            <a:ext cx="737629" cy="538718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39" y="947581"/>
            <a:ext cx="804616" cy="11368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98157" y="415648"/>
            <a:ext cx="71088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Rosie and Amir both baked some cakes. They got a little hungry and ate part of a cake!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ular Callout 5"/>
              <p:cNvSpPr/>
              <p:nvPr/>
            </p:nvSpPr>
            <p:spPr>
              <a:xfrm>
                <a:off x="1173898" y="1828116"/>
                <a:ext cx="3196854" cy="638713"/>
              </a:xfrm>
              <a:prstGeom prst="wedgeRoundRectCallout">
                <a:avLst>
                  <a:gd name="adj1" fmla="val -39902"/>
                  <a:gd name="adj2" fmla="val -94256"/>
                  <a:gd name="adj3" fmla="val 16667"/>
                </a:avLst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I have 2</a:t>
                </a:r>
                <a:r>
                  <a:rPr lang="en-GB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cakes left.</a:t>
                </a:r>
              </a:p>
            </p:txBody>
          </p:sp>
        </mc:Choice>
        <mc:Fallback xmlns="">
          <p:sp>
            <p:nvSpPr>
              <p:cNvPr id="6" name="Rounded Rectangular Callou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898" y="1828116"/>
                <a:ext cx="3196854" cy="638713"/>
              </a:xfrm>
              <a:prstGeom prst="wedgeRoundRectCallout">
                <a:avLst>
                  <a:gd name="adj1" fmla="val -39902"/>
                  <a:gd name="adj2" fmla="val -94256"/>
                  <a:gd name="adj3" fmla="val 16667"/>
                </a:avLst>
              </a:prstGeom>
              <a:blipFill>
                <a:blip r:embed="rId7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ular Callout 6"/>
              <p:cNvSpPr/>
              <p:nvPr/>
            </p:nvSpPr>
            <p:spPr>
              <a:xfrm>
                <a:off x="4683461" y="1828115"/>
                <a:ext cx="3196854" cy="638713"/>
              </a:xfrm>
              <a:prstGeom prst="wedgeRoundRectCallout">
                <a:avLst>
                  <a:gd name="adj1" fmla="val 33773"/>
                  <a:gd name="adj2" fmla="val -86148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I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 left.</a:t>
                </a:r>
              </a:p>
            </p:txBody>
          </p:sp>
        </mc:Choice>
        <mc:Fallback xmlns="">
          <p:sp>
            <p:nvSpPr>
              <p:cNvPr id="7" name="Rounded Rectangular Callou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461" y="1828115"/>
                <a:ext cx="3196854" cy="638713"/>
              </a:xfrm>
              <a:prstGeom prst="wedgeRoundRectCallout">
                <a:avLst>
                  <a:gd name="adj1" fmla="val 33773"/>
                  <a:gd name="adj2" fmla="val -86148"/>
                  <a:gd name="adj3" fmla="val 16667"/>
                </a:avLst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ounded Rectangular Callout 10"/>
              <p:cNvSpPr/>
              <p:nvPr/>
            </p:nvSpPr>
            <p:spPr>
              <a:xfrm>
                <a:off x="4691350" y="1828115"/>
                <a:ext cx="3196854" cy="638713"/>
              </a:xfrm>
              <a:prstGeom prst="wedgeRoundRectCallout">
                <a:avLst>
                  <a:gd name="adj1" fmla="val 33773"/>
                  <a:gd name="adj2" fmla="val -86148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I have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 left.</a:t>
                </a:r>
              </a:p>
            </p:txBody>
          </p:sp>
        </mc:Choice>
        <mc:Fallback xmlns="">
          <p:sp>
            <p:nvSpPr>
              <p:cNvPr id="11" name="Rounded Rectangular Callout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1350" y="1828115"/>
                <a:ext cx="3196854" cy="638713"/>
              </a:xfrm>
              <a:prstGeom prst="wedgeRoundRectCallout">
                <a:avLst>
                  <a:gd name="adj1" fmla="val 33773"/>
                  <a:gd name="adj2" fmla="val -86148"/>
                  <a:gd name="adj3" fmla="val 16667"/>
                </a:avLst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517747" y="2615728"/>
            <a:ext cx="3933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Who has the most cake left?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69867" y="3217545"/>
                <a:ext cx="2801769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3600" dirty="0"/>
                  <a:t>          </a:t>
                </a:r>
                <a:r>
                  <a:rPr lang="en-GB" sz="2800" dirty="0"/>
                  <a:t>2</a:t>
                </a:r>
                <a:r>
                  <a:rPr lang="en-GB" sz="36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9867" y="3217545"/>
                <a:ext cx="2801769" cy="711028"/>
              </a:xfrm>
              <a:prstGeom prst="rect">
                <a:avLst/>
              </a:prstGeom>
              <a:blipFill>
                <a:blip r:embed="rId10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/>
          <p:cNvSpPr/>
          <p:nvPr/>
        </p:nvSpPr>
        <p:spPr>
          <a:xfrm>
            <a:off x="4043148" y="3345249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092187" y="3370221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187" y="3370221"/>
                <a:ext cx="535724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84413" y="4693128"/>
            <a:ext cx="8081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What’s the same about each mixed number?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309686" y="3345249"/>
            <a:ext cx="319088" cy="4693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4804432" y="3361674"/>
            <a:ext cx="319088" cy="4693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3316527" y="3370221"/>
            <a:ext cx="280988" cy="4102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820798" y="3404373"/>
            <a:ext cx="280988" cy="4102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3930" y="4677308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greater the denominator, the smaller 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93930" y="3875928"/>
                <a:ext cx="840918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3930" y="3875928"/>
                <a:ext cx="840918" cy="71102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6451600" y="2615727"/>
            <a:ext cx="1168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Amir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88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/>
      <p:bldP spid="17" grpId="0"/>
      <p:bldP spid="17" grpId="1"/>
      <p:bldP spid="18" grpId="0" animBg="1"/>
      <p:bldP spid="19" grpId="0" animBg="1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125260" y="436609"/>
            <a:ext cx="3933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Who has the most cake left?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77380" y="1038426"/>
                <a:ext cx="2801769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3600" dirty="0"/>
                  <a:t>          </a:t>
                </a:r>
                <a:r>
                  <a:rPr lang="en-GB" sz="2800" dirty="0"/>
                  <a:t>2</a:t>
                </a:r>
                <a:r>
                  <a:rPr lang="en-GB" sz="36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380" y="1038426"/>
                <a:ext cx="2801769" cy="711028"/>
              </a:xfrm>
              <a:prstGeom prst="rect">
                <a:avLst/>
              </a:prstGeom>
              <a:blipFill>
                <a:blip r:embed="rId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/>
          <p:cNvSpPr/>
          <p:nvPr/>
        </p:nvSpPr>
        <p:spPr>
          <a:xfrm>
            <a:off x="3650661" y="1166130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699700" y="1191102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9700" y="1191102"/>
                <a:ext cx="53572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1442" y="1862172"/>
            <a:ext cx="8081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What’s the same about each fraction?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17199" y="1166130"/>
            <a:ext cx="319088" cy="4693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4411945" y="1182555"/>
            <a:ext cx="319088" cy="4693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924040" y="1191102"/>
            <a:ext cx="280988" cy="4102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428311" y="1225254"/>
            <a:ext cx="280988" cy="4102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1443" y="3022384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greater the denominator, the smaller the fraction.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59113" y="436608"/>
            <a:ext cx="1168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Amir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717109" y="2267357"/>
                <a:ext cx="694849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109" y="2267357"/>
                <a:ext cx="694849" cy="71102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98863" y="2267357"/>
                <a:ext cx="694849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8863" y="2267357"/>
                <a:ext cx="694849" cy="71102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3576598" y="2375960"/>
                <a:ext cx="68168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6598" y="2375960"/>
                <a:ext cx="681681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933467"/>
              </p:ext>
            </p:extLst>
          </p:nvPr>
        </p:nvGraphicFramePr>
        <p:xfrm>
          <a:off x="2499096" y="4249318"/>
          <a:ext cx="2548940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235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637235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425568"/>
              </p:ext>
            </p:extLst>
          </p:nvPr>
        </p:nvGraphicFramePr>
        <p:xfrm>
          <a:off x="2499096" y="5228213"/>
          <a:ext cx="2548938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134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364134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364134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364134">
                  <a:extLst>
                    <a:ext uri="{9D8B030D-6E8A-4147-A177-3AD203B41FA5}">
                      <a16:colId xmlns:a16="http://schemas.microsoft.com/office/drawing/2014/main" val="441282860"/>
                    </a:ext>
                  </a:extLst>
                </a:gridCol>
                <a:gridCol w="364134">
                  <a:extLst>
                    <a:ext uri="{9D8B030D-6E8A-4147-A177-3AD203B41FA5}">
                      <a16:colId xmlns:a16="http://schemas.microsoft.com/office/drawing/2014/main" val="3950263095"/>
                    </a:ext>
                  </a:extLst>
                </a:gridCol>
                <a:gridCol w="364134">
                  <a:extLst>
                    <a:ext uri="{9D8B030D-6E8A-4147-A177-3AD203B41FA5}">
                      <a16:colId xmlns:a16="http://schemas.microsoft.com/office/drawing/2014/main" val="1085030832"/>
                    </a:ext>
                  </a:extLst>
                </a:gridCol>
                <a:gridCol w="364134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>
            <a:cxnSpLocks/>
          </p:cNvCxnSpPr>
          <p:nvPr/>
        </p:nvCxnSpPr>
        <p:spPr>
          <a:xfrm flipV="1">
            <a:off x="4684387" y="4152901"/>
            <a:ext cx="0" cy="173054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3653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26649" y="1038998"/>
                <a:ext cx="212563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9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6649" y="1038998"/>
                <a:ext cx="2125632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68336" y="403439"/>
            <a:ext cx="582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Order these fractions in ascending order.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882" y="3922096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greater the denominator, the smaller 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93170" y="1036536"/>
                <a:ext cx="2091740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17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170" y="1036536"/>
                <a:ext cx="2091740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26649" y="1994456"/>
                <a:ext cx="117375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6649" y="1994456"/>
                <a:ext cx="1173751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438082" y="1629321"/>
                <a:ext cx="6270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10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082" y="1629321"/>
                <a:ext cx="627095" cy="400110"/>
              </a:xfrm>
              <a:prstGeom prst="rect">
                <a:avLst/>
              </a:prstGeom>
              <a:blipFill>
                <a:blip r:embed="rId8"/>
                <a:stretch>
                  <a:fillRect t="-7576" r="-8738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Left Bracket 16"/>
          <p:cNvSpPr/>
          <p:nvPr/>
        </p:nvSpPr>
        <p:spPr>
          <a:xfrm>
            <a:off x="2026649" y="1438338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2645440" y="1638960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5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440" y="1638960"/>
                <a:ext cx="497252" cy="400110"/>
              </a:xfrm>
              <a:prstGeom prst="rect">
                <a:avLst/>
              </a:prstGeom>
              <a:blipFill>
                <a:blip r:embed="rId9"/>
                <a:stretch>
                  <a:fillRect t="-9231" r="-10976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 Bracket 23"/>
          <p:cNvSpPr/>
          <p:nvPr/>
        </p:nvSpPr>
        <p:spPr>
          <a:xfrm>
            <a:off x="3081132" y="1430226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058293" y="2004191"/>
                <a:ext cx="117375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293" y="2004191"/>
                <a:ext cx="1173751" cy="7127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3938498" y="1631473"/>
                <a:ext cx="4972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4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8498" y="1631473"/>
                <a:ext cx="497252" cy="400110"/>
              </a:xfrm>
              <a:prstGeom prst="rect">
                <a:avLst/>
              </a:prstGeom>
              <a:blipFill>
                <a:blip r:embed="rId11"/>
                <a:stretch>
                  <a:fillRect t="-9231" r="-12195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Left Bracket 26"/>
          <p:cNvSpPr/>
          <p:nvPr/>
        </p:nvSpPr>
        <p:spPr>
          <a:xfrm>
            <a:off x="4400694" y="1422739"/>
            <a:ext cx="311084" cy="885762"/>
          </a:xfrm>
          <a:prstGeom prst="leftBracket">
            <a:avLst>
              <a:gd name="adj" fmla="val 142367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378850" y="1981905"/>
                <a:ext cx="117375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8850" y="1981905"/>
                <a:ext cx="1173751" cy="7127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2305932" y="2949914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69901" y="2949914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630032" y="2949914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694001" y="2949914"/>
            <a:ext cx="518902" cy="8600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182191" y="3035443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191" y="3035443"/>
                <a:ext cx="859601" cy="71275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284079" y="3023577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079" y="3023577"/>
                <a:ext cx="859601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3422650" y="1036536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2349966" y="1073846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93170" y="3035442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17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170" y="3035442"/>
                <a:ext cx="859601" cy="71275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Connector 36"/>
          <p:cNvCxnSpPr/>
          <p:nvPr/>
        </p:nvCxnSpPr>
        <p:spPr>
          <a:xfrm flipV="1">
            <a:off x="5845285" y="1050864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583469" y="3035442"/>
                <a:ext cx="859601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469" y="3035442"/>
                <a:ext cx="859601" cy="71275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/>
          <p:cNvCxnSpPr/>
          <p:nvPr/>
        </p:nvCxnSpPr>
        <p:spPr>
          <a:xfrm flipV="1">
            <a:off x="4682001" y="1050863"/>
            <a:ext cx="419100" cy="712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0727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5" grpId="0"/>
      <p:bldP spid="16" grpId="0"/>
      <p:bldP spid="17" grpId="0" animBg="1"/>
      <p:bldP spid="18" grpId="0"/>
      <p:bldP spid="24" grpId="0" animBg="1"/>
      <p:bldP spid="25" grpId="0"/>
      <p:bldP spid="26" grpId="0"/>
      <p:bldP spid="27" grpId="0" animBg="1"/>
      <p:bldP spid="28" grpId="0"/>
      <p:bldP spid="33" grpId="0"/>
      <p:bldP spid="34" grpId="0"/>
      <p:bldP spid="36" grpId="0"/>
      <p:bldP spid="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23.6|18.6|3.1|6.1|1.7|5.7|1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23.9|3|2.5|3.4|7.9|10.4|8.9|2.9|5.2|12.4|8.1|1.2|2.5|2.6|1|1.3|0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6|4.8|2.9|7.4|1.5|9|7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2.1|10.5|2.2|0.9|8.7|13.6|1.1|4.1|8|5.9|9.5|10.2|3.3|7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5|21|0.8|12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4|4|4.8|4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6.4|3.3|3.2|4.5|1.3|4.7|2.6|2.3|14.2|4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4.3|2.6|5.8|4.1|9.1|16|3.1|1.6|0.7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4.5|11.8|2.6|7|2.4|6.9|1.1|6.7|8.9|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5|6.2|4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15.7|0.7|5.1|6|4.3|20.2|12.4|4.4|4.5|5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2|7.8|8|1.4|4.7|0.6|27|15.7|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1.5|4.9|6.6|4.2|4.1|5.4|6.5|2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7.8|1|0.8|4.4|2.1|5|4.3|16.7|1.1|5.7|4.5|1.5|1.9|1.6|3.5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2|0.7|1.1|8.2|3|3.2|3|10.7|3.2|1.1|1.9|1|1.8|2|1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37F374-4B21-4841-8FF4-11EB033027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www.w3.org/XML/1998/namespace"/>
    <ds:schemaRef ds:uri="cee99ee9-287b-4f9a-957c-ba5ae7375c9a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8692</TotalTime>
  <Words>498</Words>
  <Application>Microsoft Office PowerPoint</Application>
  <PresentationFormat>On-screen Show (4:3)</PresentationFormat>
  <Paragraphs>180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KG Primary Penmanship</vt:lpstr>
      <vt:lpstr>Title slide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258</cp:revision>
  <dcterms:created xsi:type="dcterms:W3CDTF">2019-07-05T11:02:13Z</dcterms:created>
  <dcterms:modified xsi:type="dcterms:W3CDTF">2021-02-07T23:50:10Z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