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4"/>
  </p:notesMasterIdLst>
  <p:sldIdLst>
    <p:sldId id="366" r:id="rId5"/>
    <p:sldId id="396" r:id="rId6"/>
    <p:sldId id="365" r:id="rId7"/>
    <p:sldId id="395" r:id="rId8"/>
    <p:sldId id="397" r:id="rId9"/>
    <p:sldId id="360" r:id="rId10"/>
    <p:sldId id="390" r:id="rId11"/>
    <p:sldId id="370" r:id="rId12"/>
    <p:sldId id="409" r:id="rId13"/>
    <p:sldId id="369" r:id="rId14"/>
    <p:sldId id="398" r:id="rId15"/>
    <p:sldId id="416" r:id="rId16"/>
    <p:sldId id="418" r:id="rId17"/>
    <p:sldId id="417" r:id="rId18"/>
    <p:sldId id="355" r:id="rId19"/>
    <p:sldId id="403" r:id="rId20"/>
    <p:sldId id="367" r:id="rId21"/>
    <p:sldId id="404" r:id="rId22"/>
    <p:sldId id="405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lly Pierpoint" initials="KP" lastIdx="1" clrIdx="0">
    <p:extLst>
      <p:ext uri="{19B8F6BF-5375-455C-9EA6-DF929625EA0E}">
        <p15:presenceInfo xmlns:p15="http://schemas.microsoft.com/office/powerpoint/2012/main" userId="Kelly Pierpoin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729675-8EC3-4093-9503-09857EC507A5}" v="5" dt="2020-01-28T13:30:18.4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9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Fitzpatrick" userId="d1b284ec-d1dd-4765-b823-b34899491c26" providerId="ADAL" clId="{18729675-8EC3-4093-9503-09857EC507A5}"/>
    <pc:docChg chg="custSel modSld">
      <pc:chgData name="Jan Fitzpatrick" userId="d1b284ec-d1dd-4765-b823-b34899491c26" providerId="ADAL" clId="{18729675-8EC3-4093-9503-09857EC507A5}" dt="2020-01-28T13:30:29.643" v="42" actId="1076"/>
      <pc:docMkLst>
        <pc:docMk/>
      </pc:docMkLst>
      <pc:sldChg chg="modSp">
        <pc:chgData name="Jan Fitzpatrick" userId="d1b284ec-d1dd-4765-b823-b34899491c26" providerId="ADAL" clId="{18729675-8EC3-4093-9503-09857EC507A5}" dt="2020-01-28T13:23:33.303" v="33" actId="1037"/>
        <pc:sldMkLst>
          <pc:docMk/>
          <pc:sldMk cId="36917022" sldId="360"/>
        </pc:sldMkLst>
        <pc:spChg chg="mod">
          <ac:chgData name="Jan Fitzpatrick" userId="d1b284ec-d1dd-4765-b823-b34899491c26" providerId="ADAL" clId="{18729675-8EC3-4093-9503-09857EC507A5}" dt="2020-01-28T13:23:33.303" v="33" actId="1037"/>
          <ac:spMkLst>
            <pc:docMk/>
            <pc:sldMk cId="36917022" sldId="360"/>
            <ac:spMk id="122" creationId="{DE7CD7AA-289D-4A4F-A2AB-90425D1E8C28}"/>
          </ac:spMkLst>
        </pc:spChg>
      </pc:sldChg>
      <pc:sldChg chg="modSp">
        <pc:chgData name="Jan Fitzpatrick" userId="d1b284ec-d1dd-4765-b823-b34899491c26" providerId="ADAL" clId="{18729675-8EC3-4093-9503-09857EC507A5}" dt="2020-01-28T13:29:53.822" v="39" actId="207"/>
        <pc:sldMkLst>
          <pc:docMk/>
          <pc:sldMk cId="1017263368" sldId="367"/>
        </pc:sldMkLst>
        <pc:spChg chg="mod">
          <ac:chgData name="Jan Fitzpatrick" userId="d1b284ec-d1dd-4765-b823-b34899491c26" providerId="ADAL" clId="{18729675-8EC3-4093-9503-09857EC507A5}" dt="2020-01-28T13:29:53.822" v="39" actId="207"/>
          <ac:spMkLst>
            <pc:docMk/>
            <pc:sldMk cId="1017263368" sldId="367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18729675-8EC3-4093-9503-09857EC507A5}" dt="2020-01-28T13:24:49.376" v="37" actId="20577"/>
        <pc:sldMkLst>
          <pc:docMk/>
          <pc:sldMk cId="4208193335" sldId="390"/>
        </pc:sldMkLst>
        <pc:spChg chg="mod">
          <ac:chgData name="Jan Fitzpatrick" userId="d1b284ec-d1dd-4765-b823-b34899491c26" providerId="ADAL" clId="{18729675-8EC3-4093-9503-09857EC507A5}" dt="2020-01-28T13:24:49.376" v="37" actId="20577"/>
          <ac:spMkLst>
            <pc:docMk/>
            <pc:sldMk cId="4208193335" sldId="390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18729675-8EC3-4093-9503-09857EC507A5}" dt="2020-01-28T13:19:35.816" v="31" actId="1037"/>
        <pc:sldMkLst>
          <pc:docMk/>
          <pc:sldMk cId="3014043938" sldId="395"/>
        </pc:sldMkLst>
        <pc:spChg chg="mod">
          <ac:chgData name="Jan Fitzpatrick" userId="d1b284ec-d1dd-4765-b823-b34899491c26" providerId="ADAL" clId="{18729675-8EC3-4093-9503-09857EC507A5}" dt="2020-01-28T13:19:03.343" v="5" actId="20577"/>
          <ac:spMkLst>
            <pc:docMk/>
            <pc:sldMk cId="3014043938" sldId="395"/>
            <ac:spMk id="19" creationId="{5252A847-DE45-4FA3-A1F8-EEBEB845FF8E}"/>
          </ac:spMkLst>
        </pc:spChg>
        <pc:graphicFrameChg chg="mod">
          <ac:chgData name="Jan Fitzpatrick" userId="d1b284ec-d1dd-4765-b823-b34899491c26" providerId="ADAL" clId="{18729675-8EC3-4093-9503-09857EC507A5}" dt="2020-01-28T13:19:31.563" v="21" actId="1037"/>
          <ac:graphicFrameMkLst>
            <pc:docMk/>
            <pc:sldMk cId="3014043938" sldId="395"/>
            <ac:graphicFrameMk id="10" creationId="{5ADEE5E8-160E-4155-8336-37BB324FC4A9}"/>
          </ac:graphicFrameMkLst>
        </pc:graphicFrameChg>
        <pc:graphicFrameChg chg="mod">
          <ac:chgData name="Jan Fitzpatrick" userId="d1b284ec-d1dd-4765-b823-b34899491c26" providerId="ADAL" clId="{18729675-8EC3-4093-9503-09857EC507A5}" dt="2020-01-28T13:19:35.816" v="31" actId="1037"/>
          <ac:graphicFrameMkLst>
            <pc:docMk/>
            <pc:sldMk cId="3014043938" sldId="395"/>
            <ac:graphicFrameMk id="11" creationId="{66B6718C-1711-4A72-8091-8F90D1B37975}"/>
          </ac:graphicFrameMkLst>
        </pc:graphicFrameChg>
      </pc:sldChg>
      <pc:sldChg chg="addSp delSp modSp">
        <pc:chgData name="Jan Fitzpatrick" userId="d1b284ec-d1dd-4765-b823-b34899491c26" providerId="ADAL" clId="{18729675-8EC3-4093-9503-09857EC507A5}" dt="2020-01-28T13:19:49.440" v="32"/>
        <pc:sldMkLst>
          <pc:docMk/>
          <pc:sldMk cId="210585452" sldId="397"/>
        </pc:sldMkLst>
        <pc:spChg chg="mod">
          <ac:chgData name="Jan Fitzpatrick" userId="d1b284ec-d1dd-4765-b823-b34899491c26" providerId="ADAL" clId="{18729675-8EC3-4093-9503-09857EC507A5}" dt="2020-01-28T13:19:16.956" v="11" actId="20577"/>
          <ac:spMkLst>
            <pc:docMk/>
            <pc:sldMk cId="210585452" sldId="397"/>
            <ac:spMk id="19" creationId="{5252A847-DE45-4FA3-A1F8-EEBEB845FF8E}"/>
          </ac:spMkLst>
        </pc:spChg>
        <pc:graphicFrameChg chg="del">
          <ac:chgData name="Jan Fitzpatrick" userId="d1b284ec-d1dd-4765-b823-b34899491c26" providerId="ADAL" clId="{18729675-8EC3-4093-9503-09857EC507A5}" dt="2020-01-28T13:19:22.726" v="12" actId="478"/>
          <ac:graphicFrameMkLst>
            <pc:docMk/>
            <pc:sldMk cId="210585452" sldId="397"/>
            <ac:graphicFrameMk id="10" creationId="{5ADEE5E8-160E-4155-8336-37BB324FC4A9}"/>
          </ac:graphicFrameMkLst>
        </pc:graphicFrameChg>
        <pc:graphicFrameChg chg="del">
          <ac:chgData name="Jan Fitzpatrick" userId="d1b284ec-d1dd-4765-b823-b34899491c26" providerId="ADAL" clId="{18729675-8EC3-4093-9503-09857EC507A5}" dt="2020-01-28T13:19:25.080" v="13" actId="478"/>
          <ac:graphicFrameMkLst>
            <pc:docMk/>
            <pc:sldMk cId="210585452" sldId="397"/>
            <ac:graphicFrameMk id="11" creationId="{66B6718C-1711-4A72-8091-8F90D1B37975}"/>
          </ac:graphicFrameMkLst>
        </pc:graphicFrameChg>
        <pc:graphicFrameChg chg="add">
          <ac:chgData name="Jan Fitzpatrick" userId="d1b284ec-d1dd-4765-b823-b34899491c26" providerId="ADAL" clId="{18729675-8EC3-4093-9503-09857EC507A5}" dt="2020-01-28T13:19:49.440" v="32"/>
          <ac:graphicFrameMkLst>
            <pc:docMk/>
            <pc:sldMk cId="210585452" sldId="397"/>
            <ac:graphicFrameMk id="17" creationId="{2D29DD76-3507-409B-8435-676485A76732}"/>
          </ac:graphicFrameMkLst>
        </pc:graphicFrameChg>
        <pc:graphicFrameChg chg="add">
          <ac:chgData name="Jan Fitzpatrick" userId="d1b284ec-d1dd-4765-b823-b34899491c26" providerId="ADAL" clId="{18729675-8EC3-4093-9503-09857EC507A5}" dt="2020-01-28T13:19:49.440" v="32"/>
          <ac:graphicFrameMkLst>
            <pc:docMk/>
            <pc:sldMk cId="210585452" sldId="397"/>
            <ac:graphicFrameMk id="18" creationId="{2DFA9655-F06A-4294-B74B-55132FCAD517}"/>
          </ac:graphicFrameMkLst>
        </pc:graphicFrameChg>
      </pc:sldChg>
      <pc:sldChg chg="modSp">
        <pc:chgData name="Jan Fitzpatrick" userId="d1b284ec-d1dd-4765-b823-b34899491c26" providerId="ADAL" clId="{18729675-8EC3-4093-9503-09857EC507A5}" dt="2020-01-28T13:30:06.845" v="40"/>
        <pc:sldMkLst>
          <pc:docMk/>
          <pc:sldMk cId="2240146948" sldId="404"/>
        </pc:sldMkLst>
        <pc:spChg chg="mod">
          <ac:chgData name="Jan Fitzpatrick" userId="d1b284ec-d1dd-4765-b823-b34899491c26" providerId="ADAL" clId="{18729675-8EC3-4093-9503-09857EC507A5}" dt="2020-01-28T13:30:06.845" v="40"/>
          <ac:spMkLst>
            <pc:docMk/>
            <pc:sldMk cId="2240146948" sldId="404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18729675-8EC3-4093-9503-09857EC507A5}" dt="2020-01-28T13:30:29.643" v="42" actId="1076"/>
        <pc:sldMkLst>
          <pc:docMk/>
          <pc:sldMk cId="1017300093" sldId="405"/>
        </pc:sldMkLst>
        <pc:spChg chg="mod">
          <ac:chgData name="Jan Fitzpatrick" userId="d1b284ec-d1dd-4765-b823-b34899491c26" providerId="ADAL" clId="{18729675-8EC3-4093-9503-09857EC507A5}" dt="2020-01-28T13:30:18.425" v="41"/>
          <ac:spMkLst>
            <pc:docMk/>
            <pc:sldMk cId="1017300093" sldId="405"/>
            <ac:spMk id="19" creationId="{5252A847-DE45-4FA3-A1F8-EEBEB845FF8E}"/>
          </ac:spMkLst>
        </pc:spChg>
        <pc:graphicFrameChg chg="mod">
          <ac:chgData name="Jan Fitzpatrick" userId="d1b284ec-d1dd-4765-b823-b34899491c26" providerId="ADAL" clId="{18729675-8EC3-4093-9503-09857EC507A5}" dt="2020-01-28T13:30:29.643" v="42" actId="1076"/>
          <ac:graphicFrameMkLst>
            <pc:docMk/>
            <pc:sldMk cId="1017300093" sldId="405"/>
            <ac:graphicFrameMk id="10" creationId="{61818ADA-E074-47D3-A6BB-D6BDB6A804C9}"/>
          </ac:graphicFrameMkLst>
        </pc:graphicFrameChg>
      </pc:sldChg>
    </pc:docChg>
  </pc:docChgLst>
  <pc:docChgLst>
    <pc:chgData name="Jade Raynor" userId="7d7597aa-3574-4818-9f5e-e6442faad96c" providerId="ADAL" clId="{3B9137DF-E9E8-401E-943D-8F77B9292692}"/>
    <pc:docChg chg="undo custSel modSld">
      <pc:chgData name="Jade Raynor" userId="7d7597aa-3574-4818-9f5e-e6442faad96c" providerId="ADAL" clId="{3B9137DF-E9E8-401E-943D-8F77B9292692}" dt="2020-01-24T08:24:18.678" v="646"/>
      <pc:docMkLst>
        <pc:docMk/>
      </pc:docMkLst>
      <pc:sldChg chg="addSp delSp modSp">
        <pc:chgData name="Jade Raynor" userId="7d7597aa-3574-4818-9f5e-e6442faad96c" providerId="ADAL" clId="{3B9137DF-E9E8-401E-943D-8F77B9292692}" dt="2020-01-24T08:24:18.678" v="646"/>
        <pc:sldMkLst>
          <pc:docMk/>
          <pc:sldMk cId="2637481266" sldId="256"/>
        </pc:sldMkLst>
        <pc:spChg chg="del">
          <ac:chgData name="Jade Raynor" userId="7d7597aa-3574-4818-9f5e-e6442faad96c" providerId="ADAL" clId="{3B9137DF-E9E8-401E-943D-8F77B9292692}" dt="2020-01-24T08:24:18.428" v="645" actId="478"/>
          <ac:spMkLst>
            <pc:docMk/>
            <pc:sldMk cId="2637481266" sldId="256"/>
            <ac:spMk id="7" creationId="{277FDC6C-B99A-4ED8-B341-A52126824B67}"/>
          </ac:spMkLst>
        </pc:spChg>
        <pc:spChg chg="add">
          <ac:chgData name="Jade Raynor" userId="7d7597aa-3574-4818-9f5e-e6442faad96c" providerId="ADAL" clId="{3B9137DF-E9E8-401E-943D-8F77B9292692}" dt="2020-01-24T08:24:18.678" v="646"/>
          <ac:spMkLst>
            <pc:docMk/>
            <pc:sldMk cId="2637481266" sldId="256"/>
            <ac:spMk id="9" creationId="{C0BDFBD5-8C8F-41B8-9930-C472C2580F98}"/>
          </ac:spMkLst>
        </pc:spChg>
        <pc:spChg chg="mod">
          <ac:chgData name="Jade Raynor" userId="7d7597aa-3574-4818-9f5e-e6442faad96c" providerId="ADAL" clId="{3B9137DF-E9E8-401E-943D-8F77B9292692}" dt="2020-01-24T08:24:16.764" v="644" actId="1076"/>
          <ac:spMkLst>
            <pc:docMk/>
            <pc:sldMk cId="2637481266" sldId="256"/>
            <ac:spMk id="19" creationId="{5252A847-DE45-4FA3-A1F8-EEBEB845FF8E}"/>
          </ac:spMkLst>
        </pc:spChg>
        <pc:picChg chg="add">
          <ac:chgData name="Jade Raynor" userId="7d7597aa-3574-4818-9f5e-e6442faad96c" providerId="ADAL" clId="{3B9137DF-E9E8-401E-943D-8F77B9292692}" dt="2020-01-24T08:24:18.678" v="646"/>
          <ac:picMkLst>
            <pc:docMk/>
            <pc:sldMk cId="2637481266" sldId="256"/>
            <ac:picMk id="6" creationId="{899F4727-57E4-4BE8-82AA-07BC9C7EF377}"/>
          </ac:picMkLst>
        </pc:picChg>
        <pc:picChg chg="del">
          <ac:chgData name="Jade Raynor" userId="7d7597aa-3574-4818-9f5e-e6442faad96c" providerId="ADAL" clId="{3B9137DF-E9E8-401E-943D-8F77B9292692}" dt="2020-01-24T08:24:18.428" v="645" actId="478"/>
          <ac:picMkLst>
            <pc:docMk/>
            <pc:sldMk cId="2637481266" sldId="256"/>
            <ac:picMk id="18" creationId="{AF62330C-AB9B-43BE-82E4-98A7F5B9D6D1}"/>
          </ac:picMkLst>
        </pc:picChg>
      </pc:sldChg>
      <pc:sldChg chg="addSp delSp">
        <pc:chgData name="Jade Raynor" userId="7d7597aa-3574-4818-9f5e-e6442faad96c" providerId="ADAL" clId="{3B9137DF-E9E8-401E-943D-8F77B9292692}" dt="2020-01-24T08:23:22.589" v="614"/>
        <pc:sldMkLst>
          <pc:docMk/>
          <pc:sldMk cId="1071900124" sldId="355"/>
        </pc:sldMkLst>
        <pc:spChg chg="del">
          <ac:chgData name="Jade Raynor" userId="7d7597aa-3574-4818-9f5e-e6442faad96c" providerId="ADAL" clId="{3B9137DF-E9E8-401E-943D-8F77B9292692}" dt="2020-01-24T08:23:22.324" v="613" actId="478"/>
          <ac:spMkLst>
            <pc:docMk/>
            <pc:sldMk cId="1071900124" sldId="355"/>
            <ac:spMk id="7" creationId="{F2267ACB-233E-41BC-B01B-8F3DC45483E4}"/>
          </ac:spMkLst>
        </pc:spChg>
        <pc:spChg chg="add">
          <ac:chgData name="Jade Raynor" userId="7d7597aa-3574-4818-9f5e-e6442faad96c" providerId="ADAL" clId="{3B9137DF-E9E8-401E-943D-8F77B9292692}" dt="2020-01-24T08:23:22.589" v="614"/>
          <ac:spMkLst>
            <pc:docMk/>
            <pc:sldMk cId="1071900124" sldId="355"/>
            <ac:spMk id="23" creationId="{C443F2A8-9C39-470A-9737-AF451D500C0B}"/>
          </ac:spMkLst>
        </pc:spChg>
        <pc:picChg chg="add">
          <ac:chgData name="Jade Raynor" userId="7d7597aa-3574-4818-9f5e-e6442faad96c" providerId="ADAL" clId="{3B9137DF-E9E8-401E-943D-8F77B9292692}" dt="2020-01-24T08:23:22.589" v="614"/>
          <ac:picMkLst>
            <pc:docMk/>
            <pc:sldMk cId="1071900124" sldId="355"/>
            <ac:picMk id="13" creationId="{67291FDA-1BCB-4DF2-BC11-015A71D18098}"/>
          </ac:picMkLst>
        </pc:picChg>
        <pc:picChg chg="del">
          <ac:chgData name="Jade Raynor" userId="7d7597aa-3574-4818-9f5e-e6442faad96c" providerId="ADAL" clId="{3B9137DF-E9E8-401E-943D-8F77B9292692}" dt="2020-01-24T08:23:22.324" v="613" actId="478"/>
          <ac:picMkLst>
            <pc:docMk/>
            <pc:sldMk cId="1071900124" sldId="355"/>
            <ac:picMk id="18" creationId="{AF62330C-AB9B-43BE-82E4-98A7F5B9D6D1}"/>
          </ac:picMkLst>
        </pc:picChg>
      </pc:sldChg>
      <pc:sldChg chg="addSp delSp">
        <pc:chgData name="Jade Raynor" userId="7d7597aa-3574-4818-9f5e-e6442faad96c" providerId="ADAL" clId="{3B9137DF-E9E8-401E-943D-8F77B9292692}" dt="2020-01-24T08:23:57.314" v="632"/>
        <pc:sldMkLst>
          <pc:docMk/>
          <pc:sldMk cId="36917022" sldId="360"/>
        </pc:sldMkLst>
        <pc:spChg chg="del">
          <ac:chgData name="Jade Raynor" userId="7d7597aa-3574-4818-9f5e-e6442faad96c" providerId="ADAL" clId="{3B9137DF-E9E8-401E-943D-8F77B9292692}" dt="2020-01-24T08:23:56.949" v="631" actId="478"/>
          <ac:spMkLst>
            <pc:docMk/>
            <pc:sldMk cId="36917022" sldId="360"/>
            <ac:spMk id="7" creationId="{B632E459-9B27-4467-B89C-78410207B713}"/>
          </ac:spMkLst>
        </pc:spChg>
        <pc:spChg chg="add">
          <ac:chgData name="Jade Raynor" userId="7d7597aa-3574-4818-9f5e-e6442faad96c" providerId="ADAL" clId="{3B9137DF-E9E8-401E-943D-8F77B9292692}" dt="2020-01-24T08:23:57.314" v="632"/>
          <ac:spMkLst>
            <pc:docMk/>
            <pc:sldMk cId="36917022" sldId="360"/>
            <ac:spMk id="65" creationId="{C7FEA262-492D-4EE9-B892-3DAAC115214C}"/>
          </ac:spMkLst>
        </pc:spChg>
        <pc:picChg chg="del">
          <ac:chgData name="Jade Raynor" userId="7d7597aa-3574-4818-9f5e-e6442faad96c" providerId="ADAL" clId="{3B9137DF-E9E8-401E-943D-8F77B9292692}" dt="2020-01-24T08:23:56.949" v="631" actId="478"/>
          <ac:picMkLst>
            <pc:docMk/>
            <pc:sldMk cId="36917022" sldId="360"/>
            <ac:picMk id="18" creationId="{AF62330C-AB9B-43BE-82E4-98A7F5B9D6D1}"/>
          </ac:picMkLst>
        </pc:picChg>
        <pc:picChg chg="add">
          <ac:chgData name="Jade Raynor" userId="7d7597aa-3574-4818-9f5e-e6442faad96c" providerId="ADAL" clId="{3B9137DF-E9E8-401E-943D-8F77B9292692}" dt="2020-01-24T08:23:57.314" v="632"/>
          <ac:picMkLst>
            <pc:docMk/>
            <pc:sldMk cId="36917022" sldId="360"/>
            <ac:picMk id="64" creationId="{A96323B8-6576-4D51-ACE7-B648CDFFFC55}"/>
          </ac:picMkLst>
        </pc:picChg>
      </pc:sldChg>
      <pc:sldChg chg="addSp delSp">
        <pc:chgData name="Jade Raynor" userId="7d7597aa-3574-4818-9f5e-e6442faad96c" providerId="ADAL" clId="{3B9137DF-E9E8-401E-943D-8F77B9292692}" dt="2020-01-24T08:24:07.316" v="638"/>
        <pc:sldMkLst>
          <pc:docMk/>
          <pc:sldMk cId="1669721746" sldId="365"/>
        </pc:sldMkLst>
        <pc:spChg chg="del">
          <ac:chgData name="Jade Raynor" userId="7d7597aa-3574-4818-9f5e-e6442faad96c" providerId="ADAL" clId="{3B9137DF-E9E8-401E-943D-8F77B9292692}" dt="2020-01-24T08:24:06.908" v="637" actId="478"/>
          <ac:spMkLst>
            <pc:docMk/>
            <pc:sldMk cId="1669721746" sldId="365"/>
            <ac:spMk id="7" creationId="{9C98043F-F327-469C-AFFD-8AE7F5773C62}"/>
          </ac:spMkLst>
        </pc:spChg>
        <pc:spChg chg="add">
          <ac:chgData name="Jade Raynor" userId="7d7597aa-3574-4818-9f5e-e6442faad96c" providerId="ADAL" clId="{3B9137DF-E9E8-401E-943D-8F77B9292692}" dt="2020-01-24T08:24:07.316" v="638"/>
          <ac:spMkLst>
            <pc:docMk/>
            <pc:sldMk cId="1669721746" sldId="365"/>
            <ac:spMk id="32" creationId="{42C6F733-0007-4C71-B1CD-BACAB844E45D}"/>
          </ac:spMkLst>
        </pc:spChg>
        <pc:picChg chg="del">
          <ac:chgData name="Jade Raynor" userId="7d7597aa-3574-4818-9f5e-e6442faad96c" providerId="ADAL" clId="{3B9137DF-E9E8-401E-943D-8F77B9292692}" dt="2020-01-24T08:24:06.908" v="637" actId="478"/>
          <ac:picMkLst>
            <pc:docMk/>
            <pc:sldMk cId="1669721746" sldId="365"/>
            <ac:picMk id="18" creationId="{AF62330C-AB9B-43BE-82E4-98A7F5B9D6D1}"/>
          </ac:picMkLst>
        </pc:picChg>
        <pc:picChg chg="add">
          <ac:chgData name="Jade Raynor" userId="7d7597aa-3574-4818-9f5e-e6442faad96c" providerId="ADAL" clId="{3B9137DF-E9E8-401E-943D-8F77B9292692}" dt="2020-01-24T08:24:07.316" v="638"/>
          <ac:picMkLst>
            <pc:docMk/>
            <pc:sldMk cId="1669721746" sldId="365"/>
            <ac:picMk id="31" creationId="{DC73C064-8ADF-40F6-A607-6D0D7E2BBE14}"/>
          </ac:picMkLst>
        </pc:picChg>
      </pc:sldChg>
      <pc:sldChg chg="addSp delSp">
        <pc:chgData name="Jade Raynor" userId="7d7597aa-3574-4818-9f5e-e6442faad96c" providerId="ADAL" clId="{3B9137DF-E9E8-401E-943D-8F77B9292692}" dt="2020-01-24T08:24:13.630" v="642"/>
        <pc:sldMkLst>
          <pc:docMk/>
          <pc:sldMk cId="332354265" sldId="366"/>
        </pc:sldMkLst>
        <pc:spChg chg="del">
          <ac:chgData name="Jade Raynor" userId="7d7597aa-3574-4818-9f5e-e6442faad96c" providerId="ADAL" clId="{3B9137DF-E9E8-401E-943D-8F77B9292692}" dt="2020-01-24T08:24:13.380" v="641" actId="478"/>
          <ac:spMkLst>
            <pc:docMk/>
            <pc:sldMk cId="332354265" sldId="366"/>
            <ac:spMk id="7" creationId="{9C98043F-F327-469C-AFFD-8AE7F5773C62}"/>
          </ac:spMkLst>
        </pc:spChg>
        <pc:spChg chg="add">
          <ac:chgData name="Jade Raynor" userId="7d7597aa-3574-4818-9f5e-e6442faad96c" providerId="ADAL" clId="{3B9137DF-E9E8-401E-943D-8F77B9292692}" dt="2020-01-24T08:24:13.630" v="642"/>
          <ac:spMkLst>
            <pc:docMk/>
            <pc:sldMk cId="332354265" sldId="366"/>
            <ac:spMk id="9" creationId="{1DAE68D7-5C8D-4B75-AC9A-B88C90BB55F3}"/>
          </ac:spMkLst>
        </pc:spChg>
        <pc:picChg chg="add">
          <ac:chgData name="Jade Raynor" userId="7d7597aa-3574-4818-9f5e-e6442faad96c" providerId="ADAL" clId="{3B9137DF-E9E8-401E-943D-8F77B9292692}" dt="2020-01-24T08:24:13.630" v="642"/>
          <ac:picMkLst>
            <pc:docMk/>
            <pc:sldMk cId="332354265" sldId="366"/>
            <ac:picMk id="6" creationId="{0B66232F-88B1-4F46-AFB3-8D39E65EE546}"/>
          </ac:picMkLst>
        </pc:picChg>
        <pc:picChg chg="del">
          <ac:chgData name="Jade Raynor" userId="7d7597aa-3574-4818-9f5e-e6442faad96c" providerId="ADAL" clId="{3B9137DF-E9E8-401E-943D-8F77B9292692}" dt="2020-01-24T08:24:13.380" v="641" actId="478"/>
          <ac:picMkLst>
            <pc:docMk/>
            <pc:sldMk cId="332354265" sldId="366"/>
            <ac:picMk id="18" creationId="{AF62330C-AB9B-43BE-82E4-98A7F5B9D6D1}"/>
          </ac:picMkLst>
        </pc:picChg>
      </pc:sldChg>
      <pc:sldChg chg="modSp">
        <pc:chgData name="Jade Raynor" userId="7d7597aa-3574-4818-9f5e-e6442faad96c" providerId="ADAL" clId="{3B9137DF-E9E8-401E-943D-8F77B9292692}" dt="2020-01-24T08:23:07.102" v="610" actId="20577"/>
        <pc:sldMkLst>
          <pc:docMk/>
          <pc:sldMk cId="1017263368" sldId="367"/>
        </pc:sldMkLst>
        <pc:spChg chg="mod">
          <ac:chgData name="Jade Raynor" userId="7d7597aa-3574-4818-9f5e-e6442faad96c" providerId="ADAL" clId="{3B9137DF-E9E8-401E-943D-8F77B9292692}" dt="2020-01-24T08:23:07.102" v="610" actId="20577"/>
          <ac:spMkLst>
            <pc:docMk/>
            <pc:sldMk cId="1017263368" sldId="367"/>
            <ac:spMk id="7" creationId="{84B107DC-B90C-4A45-B422-BA8DE29C2552}"/>
          </ac:spMkLst>
        </pc:spChg>
        <pc:spChg chg="mod">
          <ac:chgData name="Jade Raynor" userId="7d7597aa-3574-4818-9f5e-e6442faad96c" providerId="ADAL" clId="{3B9137DF-E9E8-401E-943D-8F77B9292692}" dt="2020-01-24T08:19:45.112" v="471" actId="20577"/>
          <ac:spMkLst>
            <pc:docMk/>
            <pc:sldMk cId="1017263368" sldId="367"/>
            <ac:spMk id="19" creationId="{5252A847-DE45-4FA3-A1F8-EEBEB845FF8E}"/>
          </ac:spMkLst>
        </pc:spChg>
        <pc:graphicFrameChg chg="mod modGraphic">
          <ac:chgData name="Jade Raynor" userId="7d7597aa-3574-4818-9f5e-e6442faad96c" providerId="ADAL" clId="{3B9137DF-E9E8-401E-943D-8F77B9292692}" dt="2020-01-24T08:19:27.558" v="466" actId="12788"/>
          <ac:graphicFrameMkLst>
            <pc:docMk/>
            <pc:sldMk cId="1017263368" sldId="367"/>
            <ac:graphicFrameMk id="9" creationId="{EBFFBE9F-5BCB-4A1E-92C2-BF3CB5E56451}"/>
          </ac:graphicFrameMkLst>
        </pc:graphicFrameChg>
      </pc:sldChg>
      <pc:sldChg chg="addSp delSp modSp">
        <pc:chgData name="Jade Raynor" userId="7d7597aa-3574-4818-9f5e-e6442faad96c" providerId="ADAL" clId="{3B9137DF-E9E8-401E-943D-8F77B9292692}" dt="2020-01-24T08:23:43.966" v="624"/>
        <pc:sldMkLst>
          <pc:docMk/>
          <pc:sldMk cId="154165161" sldId="369"/>
        </pc:sldMkLst>
        <pc:spChg chg="del">
          <ac:chgData name="Jade Raynor" userId="7d7597aa-3574-4818-9f5e-e6442faad96c" providerId="ADAL" clId="{3B9137DF-E9E8-401E-943D-8F77B9292692}" dt="2020-01-24T08:23:43.622" v="623" actId="478"/>
          <ac:spMkLst>
            <pc:docMk/>
            <pc:sldMk cId="154165161" sldId="369"/>
            <ac:spMk id="7" creationId="{B632E459-9B27-4467-B89C-78410207B713}"/>
          </ac:spMkLst>
        </pc:spChg>
        <pc:spChg chg="mod">
          <ac:chgData name="Jade Raynor" userId="7d7597aa-3574-4818-9f5e-e6442faad96c" providerId="ADAL" clId="{3B9137DF-E9E8-401E-943D-8F77B9292692}" dt="2020-01-24T08:09:26.589" v="26" actId="20577"/>
          <ac:spMkLst>
            <pc:docMk/>
            <pc:sldMk cId="154165161" sldId="369"/>
            <ac:spMk id="19" creationId="{5252A847-DE45-4FA3-A1F8-EEBEB845FF8E}"/>
          </ac:spMkLst>
        </pc:spChg>
        <pc:spChg chg="add">
          <ac:chgData name="Jade Raynor" userId="7d7597aa-3574-4818-9f5e-e6442faad96c" providerId="ADAL" clId="{3B9137DF-E9E8-401E-943D-8F77B9292692}" dt="2020-01-24T08:23:43.966" v="624"/>
          <ac:spMkLst>
            <pc:docMk/>
            <pc:sldMk cId="154165161" sldId="369"/>
            <ac:spMk id="26" creationId="{B4DB8EA1-66FD-4AE3-86D4-CCB93746AED1}"/>
          </ac:spMkLst>
        </pc:spChg>
        <pc:graphicFrameChg chg="del">
          <ac:chgData name="Jade Raynor" userId="7d7597aa-3574-4818-9f5e-e6442faad96c" providerId="ADAL" clId="{3B9137DF-E9E8-401E-943D-8F77B9292692}" dt="2020-01-24T08:11:55.144" v="84" actId="21"/>
          <ac:graphicFrameMkLst>
            <pc:docMk/>
            <pc:sldMk cId="154165161" sldId="369"/>
            <ac:graphicFrameMk id="11" creationId="{1970BBA4-AF38-4FC3-B801-82AB002521CC}"/>
          </ac:graphicFrameMkLst>
        </pc:graphicFrameChg>
        <pc:graphicFrameChg chg="del">
          <ac:chgData name="Jade Raynor" userId="7d7597aa-3574-4818-9f5e-e6442faad96c" providerId="ADAL" clId="{3B9137DF-E9E8-401E-943D-8F77B9292692}" dt="2020-01-24T08:11:55.144" v="84" actId="21"/>
          <ac:graphicFrameMkLst>
            <pc:docMk/>
            <pc:sldMk cId="154165161" sldId="369"/>
            <ac:graphicFrameMk id="12" creationId="{25007281-0630-4D94-8CAF-4999EF0E1AFB}"/>
          </ac:graphicFrameMkLst>
        </pc:graphicFrameChg>
        <pc:graphicFrameChg chg="del">
          <ac:chgData name="Jade Raynor" userId="7d7597aa-3574-4818-9f5e-e6442faad96c" providerId="ADAL" clId="{3B9137DF-E9E8-401E-943D-8F77B9292692}" dt="2020-01-24T08:11:55.144" v="84" actId="21"/>
          <ac:graphicFrameMkLst>
            <pc:docMk/>
            <pc:sldMk cId="154165161" sldId="369"/>
            <ac:graphicFrameMk id="13" creationId="{6EAD78B2-828D-46AD-80C3-778E98B96AAD}"/>
          </ac:graphicFrameMkLst>
        </pc:graphicFrameChg>
        <pc:graphicFrameChg chg="del">
          <ac:chgData name="Jade Raynor" userId="7d7597aa-3574-4818-9f5e-e6442faad96c" providerId="ADAL" clId="{3B9137DF-E9E8-401E-943D-8F77B9292692}" dt="2020-01-24T08:11:32.995" v="77" actId="478"/>
          <ac:graphicFrameMkLst>
            <pc:docMk/>
            <pc:sldMk cId="154165161" sldId="369"/>
            <ac:graphicFrameMk id="14" creationId="{3CCA05A3-5B9D-4D8B-B134-170778FF1915}"/>
          </ac:graphicFrameMkLst>
        </pc:graphicFrameChg>
        <pc:graphicFrameChg chg="del">
          <ac:chgData name="Jade Raynor" userId="7d7597aa-3574-4818-9f5e-e6442faad96c" providerId="ADAL" clId="{3B9137DF-E9E8-401E-943D-8F77B9292692}" dt="2020-01-24T08:11:32.995" v="77" actId="478"/>
          <ac:graphicFrameMkLst>
            <pc:docMk/>
            <pc:sldMk cId="154165161" sldId="369"/>
            <ac:graphicFrameMk id="15" creationId="{26CC39D9-6AF2-4A6C-A856-C3BF950096D6}"/>
          </ac:graphicFrameMkLst>
        </pc:graphicFrameChg>
        <pc:graphicFrameChg chg="del">
          <ac:chgData name="Jade Raynor" userId="7d7597aa-3574-4818-9f5e-e6442faad96c" providerId="ADAL" clId="{3B9137DF-E9E8-401E-943D-8F77B9292692}" dt="2020-01-24T08:11:32.995" v="77" actId="478"/>
          <ac:graphicFrameMkLst>
            <pc:docMk/>
            <pc:sldMk cId="154165161" sldId="369"/>
            <ac:graphicFrameMk id="16" creationId="{A4B2D43F-1025-48DB-AF18-D35A0A1F6285}"/>
          </ac:graphicFrameMkLst>
        </pc:graphicFrameChg>
        <pc:graphicFrameChg chg="add mod modGraphic">
          <ac:chgData name="Jade Raynor" userId="7d7597aa-3574-4818-9f5e-e6442faad96c" providerId="ADAL" clId="{3B9137DF-E9E8-401E-943D-8F77B9292692}" dt="2020-01-24T08:11:51.099" v="83" actId="572"/>
          <ac:graphicFrameMkLst>
            <pc:docMk/>
            <pc:sldMk cId="154165161" sldId="369"/>
            <ac:graphicFrameMk id="17" creationId="{E8FA8A15-4C59-4533-8123-8BC8BBE9CC29}"/>
          </ac:graphicFrameMkLst>
        </pc:graphicFrameChg>
        <pc:graphicFrameChg chg="add">
          <ac:chgData name="Jade Raynor" userId="7d7597aa-3574-4818-9f5e-e6442faad96c" providerId="ADAL" clId="{3B9137DF-E9E8-401E-943D-8F77B9292692}" dt="2020-01-24T08:11:33.267" v="78"/>
          <ac:graphicFrameMkLst>
            <pc:docMk/>
            <pc:sldMk cId="154165161" sldId="369"/>
            <ac:graphicFrameMk id="20" creationId="{6B744815-6CA8-4F56-AA4A-F451A54093C6}"/>
          </ac:graphicFrameMkLst>
        </pc:graphicFrameChg>
        <pc:graphicFrameChg chg="add">
          <ac:chgData name="Jade Raynor" userId="7d7597aa-3574-4818-9f5e-e6442faad96c" providerId="ADAL" clId="{3B9137DF-E9E8-401E-943D-8F77B9292692}" dt="2020-01-24T08:11:33.267" v="78"/>
          <ac:graphicFrameMkLst>
            <pc:docMk/>
            <pc:sldMk cId="154165161" sldId="369"/>
            <ac:graphicFrameMk id="21" creationId="{8CA83F91-4C58-44EA-B155-B48E52D2D996}"/>
          </ac:graphicFrameMkLst>
        </pc:graphicFrameChg>
        <pc:graphicFrameChg chg="add">
          <ac:chgData name="Jade Raynor" userId="7d7597aa-3574-4818-9f5e-e6442faad96c" providerId="ADAL" clId="{3B9137DF-E9E8-401E-943D-8F77B9292692}" dt="2020-01-24T08:12:03.503" v="93"/>
          <ac:graphicFrameMkLst>
            <pc:docMk/>
            <pc:sldMk cId="154165161" sldId="369"/>
            <ac:graphicFrameMk id="22" creationId="{2849E521-D1DC-4142-B2F0-28DB5E731147}"/>
          </ac:graphicFrameMkLst>
        </pc:graphicFrameChg>
        <pc:graphicFrameChg chg="add">
          <ac:chgData name="Jade Raynor" userId="7d7597aa-3574-4818-9f5e-e6442faad96c" providerId="ADAL" clId="{3B9137DF-E9E8-401E-943D-8F77B9292692}" dt="2020-01-24T08:12:03.503" v="93"/>
          <ac:graphicFrameMkLst>
            <pc:docMk/>
            <pc:sldMk cId="154165161" sldId="369"/>
            <ac:graphicFrameMk id="23" creationId="{7EA49EC1-FDAE-4BA5-84CA-B2689C05390E}"/>
          </ac:graphicFrameMkLst>
        </pc:graphicFrameChg>
        <pc:graphicFrameChg chg="add">
          <ac:chgData name="Jade Raynor" userId="7d7597aa-3574-4818-9f5e-e6442faad96c" providerId="ADAL" clId="{3B9137DF-E9E8-401E-943D-8F77B9292692}" dt="2020-01-24T08:12:03.503" v="93"/>
          <ac:graphicFrameMkLst>
            <pc:docMk/>
            <pc:sldMk cId="154165161" sldId="369"/>
            <ac:graphicFrameMk id="24" creationId="{F8E42F19-7628-429E-8E91-67218466BC67}"/>
          </ac:graphicFrameMkLst>
        </pc:graphicFrameChg>
        <pc:picChg chg="del">
          <ac:chgData name="Jade Raynor" userId="7d7597aa-3574-4818-9f5e-e6442faad96c" providerId="ADAL" clId="{3B9137DF-E9E8-401E-943D-8F77B9292692}" dt="2020-01-24T08:23:43.622" v="623" actId="478"/>
          <ac:picMkLst>
            <pc:docMk/>
            <pc:sldMk cId="154165161" sldId="369"/>
            <ac:picMk id="18" creationId="{AF62330C-AB9B-43BE-82E4-98A7F5B9D6D1}"/>
          </ac:picMkLst>
        </pc:picChg>
        <pc:picChg chg="add">
          <ac:chgData name="Jade Raynor" userId="7d7597aa-3574-4818-9f5e-e6442faad96c" providerId="ADAL" clId="{3B9137DF-E9E8-401E-943D-8F77B9292692}" dt="2020-01-24T08:23:43.966" v="624"/>
          <ac:picMkLst>
            <pc:docMk/>
            <pc:sldMk cId="154165161" sldId="369"/>
            <ac:picMk id="25" creationId="{0401F7D7-C4B6-4F08-8932-6AB4F484D062}"/>
          </ac:picMkLst>
        </pc:picChg>
      </pc:sldChg>
      <pc:sldChg chg="addSp delSp">
        <pc:chgData name="Jade Raynor" userId="7d7597aa-3574-4818-9f5e-e6442faad96c" providerId="ADAL" clId="{3B9137DF-E9E8-401E-943D-8F77B9292692}" dt="2020-01-24T08:23:50.668" v="628"/>
        <pc:sldMkLst>
          <pc:docMk/>
          <pc:sldMk cId="2525835179" sldId="370"/>
        </pc:sldMkLst>
        <pc:spChg chg="del">
          <ac:chgData name="Jade Raynor" userId="7d7597aa-3574-4818-9f5e-e6442faad96c" providerId="ADAL" clId="{3B9137DF-E9E8-401E-943D-8F77B9292692}" dt="2020-01-24T08:23:50.382" v="627" actId="478"/>
          <ac:spMkLst>
            <pc:docMk/>
            <pc:sldMk cId="2525835179" sldId="370"/>
            <ac:spMk id="7" creationId="{B632E459-9B27-4467-B89C-78410207B713}"/>
          </ac:spMkLst>
        </pc:spChg>
        <pc:spChg chg="add">
          <ac:chgData name="Jade Raynor" userId="7d7597aa-3574-4818-9f5e-e6442faad96c" providerId="ADAL" clId="{3B9137DF-E9E8-401E-943D-8F77B9292692}" dt="2020-01-24T08:23:50.668" v="628"/>
          <ac:spMkLst>
            <pc:docMk/>
            <pc:sldMk cId="2525835179" sldId="370"/>
            <ac:spMk id="12" creationId="{3FDA5588-F84B-4AE9-8B49-F07DB2625625}"/>
          </ac:spMkLst>
        </pc:spChg>
        <pc:picChg chg="add">
          <ac:chgData name="Jade Raynor" userId="7d7597aa-3574-4818-9f5e-e6442faad96c" providerId="ADAL" clId="{3B9137DF-E9E8-401E-943D-8F77B9292692}" dt="2020-01-24T08:23:50.668" v="628"/>
          <ac:picMkLst>
            <pc:docMk/>
            <pc:sldMk cId="2525835179" sldId="370"/>
            <ac:picMk id="9" creationId="{4A41F9EC-5584-4B8E-ACD6-0F494840F817}"/>
          </ac:picMkLst>
        </pc:picChg>
        <pc:picChg chg="del">
          <ac:chgData name="Jade Raynor" userId="7d7597aa-3574-4818-9f5e-e6442faad96c" providerId="ADAL" clId="{3B9137DF-E9E8-401E-943D-8F77B9292692}" dt="2020-01-24T08:23:50.382" v="627" actId="478"/>
          <ac:picMkLst>
            <pc:docMk/>
            <pc:sldMk cId="2525835179" sldId="370"/>
            <ac:picMk id="18" creationId="{AF62330C-AB9B-43BE-82E4-98A7F5B9D6D1}"/>
          </ac:picMkLst>
        </pc:picChg>
      </pc:sldChg>
      <pc:sldChg chg="addSp delSp modSp">
        <pc:chgData name="Jade Raynor" userId="7d7597aa-3574-4818-9f5e-e6442faad96c" providerId="ADAL" clId="{3B9137DF-E9E8-401E-943D-8F77B9292692}" dt="2020-01-24T08:23:53.693" v="630"/>
        <pc:sldMkLst>
          <pc:docMk/>
          <pc:sldMk cId="4208193335" sldId="390"/>
        </pc:sldMkLst>
        <pc:spChg chg="del">
          <ac:chgData name="Jade Raynor" userId="7d7597aa-3574-4818-9f5e-e6442faad96c" providerId="ADAL" clId="{3B9137DF-E9E8-401E-943D-8F77B9292692}" dt="2020-01-24T08:23:53.418" v="629" actId="478"/>
          <ac:spMkLst>
            <pc:docMk/>
            <pc:sldMk cId="4208193335" sldId="390"/>
            <ac:spMk id="7" creationId="{B632E459-9B27-4467-B89C-78410207B713}"/>
          </ac:spMkLst>
        </pc:spChg>
        <pc:spChg chg="mod">
          <ac:chgData name="Jade Raynor" userId="7d7597aa-3574-4818-9f5e-e6442faad96c" providerId="ADAL" clId="{3B9137DF-E9E8-401E-943D-8F77B9292692}" dt="2020-01-24T08:08:51.569" v="14" actId="20577"/>
          <ac:spMkLst>
            <pc:docMk/>
            <pc:sldMk cId="4208193335" sldId="390"/>
            <ac:spMk id="19" creationId="{5252A847-DE45-4FA3-A1F8-EEBEB845FF8E}"/>
          </ac:spMkLst>
        </pc:spChg>
        <pc:spChg chg="add">
          <ac:chgData name="Jade Raynor" userId="7d7597aa-3574-4818-9f5e-e6442faad96c" providerId="ADAL" clId="{3B9137DF-E9E8-401E-943D-8F77B9292692}" dt="2020-01-24T08:23:53.693" v="630"/>
          <ac:spMkLst>
            <pc:docMk/>
            <pc:sldMk cId="4208193335" sldId="390"/>
            <ac:spMk id="68" creationId="{4A649392-FB7F-428D-BE89-64E3AC7426BD}"/>
          </ac:spMkLst>
        </pc:spChg>
        <pc:spChg chg="mod">
          <ac:chgData name="Jade Raynor" userId="7d7597aa-3574-4818-9f5e-e6442faad96c" providerId="ADAL" clId="{3B9137DF-E9E8-401E-943D-8F77B9292692}" dt="2020-01-24T08:07:46.578" v="0" actId="1037"/>
          <ac:spMkLst>
            <pc:docMk/>
            <pc:sldMk cId="4208193335" sldId="390"/>
            <ac:spMk id="128" creationId="{7A277130-A8DC-4A6A-AAB3-825748EE7B03}"/>
          </ac:spMkLst>
        </pc:spChg>
        <pc:picChg chg="del">
          <ac:chgData name="Jade Raynor" userId="7d7597aa-3574-4818-9f5e-e6442faad96c" providerId="ADAL" clId="{3B9137DF-E9E8-401E-943D-8F77B9292692}" dt="2020-01-24T08:23:53.418" v="629" actId="478"/>
          <ac:picMkLst>
            <pc:docMk/>
            <pc:sldMk cId="4208193335" sldId="390"/>
            <ac:picMk id="18" creationId="{AF62330C-AB9B-43BE-82E4-98A7F5B9D6D1}"/>
          </ac:picMkLst>
        </pc:picChg>
        <pc:picChg chg="add">
          <ac:chgData name="Jade Raynor" userId="7d7597aa-3574-4818-9f5e-e6442faad96c" providerId="ADAL" clId="{3B9137DF-E9E8-401E-943D-8F77B9292692}" dt="2020-01-24T08:23:53.693" v="630"/>
          <ac:picMkLst>
            <pc:docMk/>
            <pc:sldMk cId="4208193335" sldId="390"/>
            <ac:picMk id="67" creationId="{B348BC5F-A65D-408C-BDDB-29F130BAB93E}"/>
          </ac:picMkLst>
        </pc:picChg>
      </pc:sldChg>
      <pc:sldChg chg="addSp delSp">
        <pc:chgData name="Jade Raynor" userId="7d7597aa-3574-4818-9f5e-e6442faad96c" providerId="ADAL" clId="{3B9137DF-E9E8-401E-943D-8F77B9292692}" dt="2020-01-24T08:24:04.030" v="636"/>
        <pc:sldMkLst>
          <pc:docMk/>
          <pc:sldMk cId="3014043938" sldId="395"/>
        </pc:sldMkLst>
        <pc:spChg chg="del">
          <ac:chgData name="Jade Raynor" userId="7d7597aa-3574-4818-9f5e-e6442faad96c" providerId="ADAL" clId="{3B9137DF-E9E8-401E-943D-8F77B9292692}" dt="2020-01-24T08:24:03.784" v="635" actId="478"/>
          <ac:spMkLst>
            <pc:docMk/>
            <pc:sldMk cId="3014043938" sldId="395"/>
            <ac:spMk id="7" creationId="{9C98043F-F327-469C-AFFD-8AE7F5773C62}"/>
          </ac:spMkLst>
        </pc:spChg>
        <pc:spChg chg="add">
          <ac:chgData name="Jade Raynor" userId="7d7597aa-3574-4818-9f5e-e6442faad96c" providerId="ADAL" clId="{3B9137DF-E9E8-401E-943D-8F77B9292692}" dt="2020-01-24T08:24:04.030" v="636"/>
          <ac:spMkLst>
            <pc:docMk/>
            <pc:sldMk cId="3014043938" sldId="395"/>
            <ac:spMk id="14" creationId="{BF1FA7DE-CA04-4113-8DD2-E166ABBE4464}"/>
          </ac:spMkLst>
        </pc:spChg>
        <pc:picChg chg="add">
          <ac:chgData name="Jade Raynor" userId="7d7597aa-3574-4818-9f5e-e6442faad96c" providerId="ADAL" clId="{3B9137DF-E9E8-401E-943D-8F77B9292692}" dt="2020-01-24T08:24:04.030" v="636"/>
          <ac:picMkLst>
            <pc:docMk/>
            <pc:sldMk cId="3014043938" sldId="395"/>
            <ac:picMk id="13" creationId="{B37ADB24-034C-4D2D-8883-4D8AB4E5AEF5}"/>
          </ac:picMkLst>
        </pc:picChg>
        <pc:picChg chg="del">
          <ac:chgData name="Jade Raynor" userId="7d7597aa-3574-4818-9f5e-e6442faad96c" providerId="ADAL" clId="{3B9137DF-E9E8-401E-943D-8F77B9292692}" dt="2020-01-24T08:24:03.784" v="635" actId="478"/>
          <ac:picMkLst>
            <pc:docMk/>
            <pc:sldMk cId="3014043938" sldId="395"/>
            <ac:picMk id="18" creationId="{AF62330C-AB9B-43BE-82E4-98A7F5B9D6D1}"/>
          </ac:picMkLst>
        </pc:picChg>
      </pc:sldChg>
      <pc:sldChg chg="addSp delSp">
        <pc:chgData name="Jade Raynor" userId="7d7597aa-3574-4818-9f5e-e6442faad96c" providerId="ADAL" clId="{3B9137DF-E9E8-401E-943D-8F77B9292692}" dt="2020-01-24T08:24:10.216" v="640"/>
        <pc:sldMkLst>
          <pc:docMk/>
          <pc:sldMk cId="1878936915" sldId="396"/>
        </pc:sldMkLst>
        <pc:spChg chg="del">
          <ac:chgData name="Jade Raynor" userId="7d7597aa-3574-4818-9f5e-e6442faad96c" providerId="ADAL" clId="{3B9137DF-E9E8-401E-943D-8F77B9292692}" dt="2020-01-24T08:24:09.970" v="639" actId="478"/>
          <ac:spMkLst>
            <pc:docMk/>
            <pc:sldMk cId="1878936915" sldId="396"/>
            <ac:spMk id="7" creationId="{9C98043F-F327-469C-AFFD-8AE7F5773C62}"/>
          </ac:spMkLst>
        </pc:spChg>
        <pc:spChg chg="add">
          <ac:chgData name="Jade Raynor" userId="7d7597aa-3574-4818-9f5e-e6442faad96c" providerId="ADAL" clId="{3B9137DF-E9E8-401E-943D-8F77B9292692}" dt="2020-01-24T08:24:10.216" v="640"/>
          <ac:spMkLst>
            <pc:docMk/>
            <pc:sldMk cId="1878936915" sldId="396"/>
            <ac:spMk id="29" creationId="{79417DF1-4EFD-4D32-B474-8BF311229DE8}"/>
          </ac:spMkLst>
        </pc:spChg>
        <pc:picChg chg="del">
          <ac:chgData name="Jade Raynor" userId="7d7597aa-3574-4818-9f5e-e6442faad96c" providerId="ADAL" clId="{3B9137DF-E9E8-401E-943D-8F77B9292692}" dt="2020-01-24T08:24:09.970" v="639" actId="478"/>
          <ac:picMkLst>
            <pc:docMk/>
            <pc:sldMk cId="1878936915" sldId="396"/>
            <ac:picMk id="18" creationId="{AF62330C-AB9B-43BE-82E4-98A7F5B9D6D1}"/>
          </ac:picMkLst>
        </pc:picChg>
        <pc:picChg chg="add">
          <ac:chgData name="Jade Raynor" userId="7d7597aa-3574-4818-9f5e-e6442faad96c" providerId="ADAL" clId="{3B9137DF-E9E8-401E-943D-8F77B9292692}" dt="2020-01-24T08:24:10.216" v="640"/>
          <ac:picMkLst>
            <pc:docMk/>
            <pc:sldMk cId="1878936915" sldId="396"/>
            <ac:picMk id="28" creationId="{15ACE157-7B69-40F7-B5A2-12A023F08EF2}"/>
          </ac:picMkLst>
        </pc:picChg>
      </pc:sldChg>
      <pc:sldChg chg="addSp delSp">
        <pc:chgData name="Jade Raynor" userId="7d7597aa-3574-4818-9f5e-e6442faad96c" providerId="ADAL" clId="{3B9137DF-E9E8-401E-943D-8F77B9292692}" dt="2020-01-24T08:24:00.930" v="634"/>
        <pc:sldMkLst>
          <pc:docMk/>
          <pc:sldMk cId="210585452" sldId="397"/>
        </pc:sldMkLst>
        <pc:spChg chg="del">
          <ac:chgData name="Jade Raynor" userId="7d7597aa-3574-4818-9f5e-e6442faad96c" providerId="ADAL" clId="{3B9137DF-E9E8-401E-943D-8F77B9292692}" dt="2020-01-24T08:24:00.617" v="633" actId="478"/>
          <ac:spMkLst>
            <pc:docMk/>
            <pc:sldMk cId="210585452" sldId="397"/>
            <ac:spMk id="7" creationId="{9C98043F-F327-469C-AFFD-8AE7F5773C62}"/>
          </ac:spMkLst>
        </pc:spChg>
        <pc:spChg chg="add">
          <ac:chgData name="Jade Raynor" userId="7d7597aa-3574-4818-9f5e-e6442faad96c" providerId="ADAL" clId="{3B9137DF-E9E8-401E-943D-8F77B9292692}" dt="2020-01-24T08:24:00.930" v="634"/>
          <ac:spMkLst>
            <pc:docMk/>
            <pc:sldMk cId="210585452" sldId="397"/>
            <ac:spMk id="16" creationId="{76B9475D-42D8-44F6-BB89-30935AC7A033}"/>
          </ac:spMkLst>
        </pc:spChg>
        <pc:picChg chg="add">
          <ac:chgData name="Jade Raynor" userId="7d7597aa-3574-4818-9f5e-e6442faad96c" providerId="ADAL" clId="{3B9137DF-E9E8-401E-943D-8F77B9292692}" dt="2020-01-24T08:24:00.930" v="634"/>
          <ac:picMkLst>
            <pc:docMk/>
            <pc:sldMk cId="210585452" sldId="397"/>
            <ac:picMk id="15" creationId="{E37BE082-25AB-45F4-8B07-F95E1D4F52EA}"/>
          </ac:picMkLst>
        </pc:picChg>
        <pc:picChg chg="del">
          <ac:chgData name="Jade Raynor" userId="7d7597aa-3574-4818-9f5e-e6442faad96c" providerId="ADAL" clId="{3B9137DF-E9E8-401E-943D-8F77B9292692}" dt="2020-01-24T08:24:00.617" v="633" actId="478"/>
          <ac:picMkLst>
            <pc:docMk/>
            <pc:sldMk cId="210585452" sldId="397"/>
            <ac:picMk id="18" creationId="{AF62330C-AB9B-43BE-82E4-98A7F5B9D6D1}"/>
          </ac:picMkLst>
        </pc:picChg>
      </pc:sldChg>
      <pc:sldChg chg="addSp delSp modSp">
        <pc:chgData name="Jade Raynor" userId="7d7597aa-3574-4818-9f5e-e6442faad96c" providerId="ADAL" clId="{3B9137DF-E9E8-401E-943D-8F77B9292692}" dt="2020-01-24T08:23:40.118" v="622"/>
        <pc:sldMkLst>
          <pc:docMk/>
          <pc:sldMk cId="3307332817" sldId="398"/>
        </pc:sldMkLst>
        <pc:spChg chg="del">
          <ac:chgData name="Jade Raynor" userId="7d7597aa-3574-4818-9f5e-e6442faad96c" providerId="ADAL" clId="{3B9137DF-E9E8-401E-943D-8F77B9292692}" dt="2020-01-24T08:10:01.194" v="27" actId="478"/>
          <ac:spMkLst>
            <pc:docMk/>
            <pc:sldMk cId="3307332817" sldId="398"/>
            <ac:spMk id="2" creationId="{5E9C7B22-6AAC-4537-A962-0BAFD2768AEA}"/>
          </ac:spMkLst>
        </pc:spChg>
        <pc:spChg chg="add mod">
          <ac:chgData name="Jade Raynor" userId="7d7597aa-3574-4818-9f5e-e6442faad96c" providerId="ADAL" clId="{3B9137DF-E9E8-401E-943D-8F77B9292692}" dt="2020-01-24T08:11:13.528" v="76" actId="1036"/>
          <ac:spMkLst>
            <pc:docMk/>
            <pc:sldMk cId="3307332817" sldId="398"/>
            <ac:spMk id="3" creationId="{F336CDA8-F604-41E2-A0BE-B1BBB642BAD0}"/>
          </ac:spMkLst>
        </pc:spChg>
        <pc:spChg chg="del">
          <ac:chgData name="Jade Raynor" userId="7d7597aa-3574-4818-9f5e-e6442faad96c" providerId="ADAL" clId="{3B9137DF-E9E8-401E-943D-8F77B9292692}" dt="2020-01-24T08:23:39.636" v="621" actId="478"/>
          <ac:spMkLst>
            <pc:docMk/>
            <pc:sldMk cId="3307332817" sldId="398"/>
            <ac:spMk id="7" creationId="{B632E459-9B27-4467-B89C-78410207B713}"/>
          </ac:spMkLst>
        </pc:spChg>
        <pc:spChg chg="mod">
          <ac:chgData name="Jade Raynor" userId="7d7597aa-3574-4818-9f5e-e6442faad96c" providerId="ADAL" clId="{3B9137DF-E9E8-401E-943D-8F77B9292692}" dt="2020-01-24T08:11:08.740" v="72" actId="20577"/>
          <ac:spMkLst>
            <pc:docMk/>
            <pc:sldMk cId="3307332817" sldId="398"/>
            <ac:spMk id="19" creationId="{5252A847-DE45-4FA3-A1F8-EEBEB845FF8E}"/>
          </ac:spMkLst>
        </pc:spChg>
        <pc:spChg chg="add">
          <ac:chgData name="Jade Raynor" userId="7d7597aa-3574-4818-9f5e-e6442faad96c" providerId="ADAL" clId="{3B9137DF-E9E8-401E-943D-8F77B9292692}" dt="2020-01-24T08:23:40.118" v="622"/>
          <ac:spMkLst>
            <pc:docMk/>
            <pc:sldMk cId="3307332817" sldId="398"/>
            <ac:spMk id="23" creationId="{F7A72356-E9CC-49B0-BFB1-1B71A258235F}"/>
          </ac:spMkLst>
        </pc:spChg>
        <pc:graphicFrameChg chg="mod">
          <ac:chgData name="Jade Raynor" userId="7d7597aa-3574-4818-9f5e-e6442faad96c" providerId="ADAL" clId="{3B9137DF-E9E8-401E-943D-8F77B9292692}" dt="2020-01-24T08:11:13.528" v="76" actId="1036"/>
          <ac:graphicFrameMkLst>
            <pc:docMk/>
            <pc:sldMk cId="3307332817" sldId="398"/>
            <ac:graphicFrameMk id="11" creationId="{1970BBA4-AF38-4FC3-B801-82AB002521CC}"/>
          </ac:graphicFrameMkLst>
        </pc:graphicFrameChg>
        <pc:graphicFrameChg chg="mod">
          <ac:chgData name="Jade Raynor" userId="7d7597aa-3574-4818-9f5e-e6442faad96c" providerId="ADAL" clId="{3B9137DF-E9E8-401E-943D-8F77B9292692}" dt="2020-01-24T08:11:13.528" v="76" actId="1036"/>
          <ac:graphicFrameMkLst>
            <pc:docMk/>
            <pc:sldMk cId="3307332817" sldId="398"/>
            <ac:graphicFrameMk id="12" creationId="{25007281-0630-4D94-8CAF-4999EF0E1AFB}"/>
          </ac:graphicFrameMkLst>
        </pc:graphicFrameChg>
        <pc:graphicFrameChg chg="mod">
          <ac:chgData name="Jade Raynor" userId="7d7597aa-3574-4818-9f5e-e6442faad96c" providerId="ADAL" clId="{3B9137DF-E9E8-401E-943D-8F77B9292692}" dt="2020-01-24T08:11:13.528" v="76" actId="1036"/>
          <ac:graphicFrameMkLst>
            <pc:docMk/>
            <pc:sldMk cId="3307332817" sldId="398"/>
            <ac:graphicFrameMk id="13" creationId="{6EAD78B2-828D-46AD-80C3-778E98B96AAD}"/>
          </ac:graphicFrameMkLst>
        </pc:graphicFrameChg>
        <pc:graphicFrameChg chg="mod modGraphic">
          <ac:chgData name="Jade Raynor" userId="7d7597aa-3574-4818-9f5e-e6442faad96c" providerId="ADAL" clId="{3B9137DF-E9E8-401E-943D-8F77B9292692}" dt="2020-01-24T08:11:13.528" v="76" actId="1036"/>
          <ac:graphicFrameMkLst>
            <pc:docMk/>
            <pc:sldMk cId="3307332817" sldId="398"/>
            <ac:graphicFrameMk id="14" creationId="{3CCA05A3-5B9D-4D8B-B134-170778FF1915}"/>
          </ac:graphicFrameMkLst>
        </pc:graphicFrameChg>
        <pc:graphicFrameChg chg="mod">
          <ac:chgData name="Jade Raynor" userId="7d7597aa-3574-4818-9f5e-e6442faad96c" providerId="ADAL" clId="{3B9137DF-E9E8-401E-943D-8F77B9292692}" dt="2020-01-24T08:11:13.528" v="76" actId="1036"/>
          <ac:graphicFrameMkLst>
            <pc:docMk/>
            <pc:sldMk cId="3307332817" sldId="398"/>
            <ac:graphicFrameMk id="15" creationId="{26CC39D9-6AF2-4A6C-A856-C3BF950096D6}"/>
          </ac:graphicFrameMkLst>
        </pc:graphicFrameChg>
        <pc:graphicFrameChg chg="mod">
          <ac:chgData name="Jade Raynor" userId="7d7597aa-3574-4818-9f5e-e6442faad96c" providerId="ADAL" clId="{3B9137DF-E9E8-401E-943D-8F77B9292692}" dt="2020-01-24T08:11:13.528" v="76" actId="1036"/>
          <ac:graphicFrameMkLst>
            <pc:docMk/>
            <pc:sldMk cId="3307332817" sldId="398"/>
            <ac:graphicFrameMk id="16" creationId="{A4B2D43F-1025-48DB-AF18-D35A0A1F6285}"/>
          </ac:graphicFrameMkLst>
        </pc:graphicFrameChg>
        <pc:graphicFrameChg chg="add del mod">
          <ac:chgData name="Jade Raynor" userId="7d7597aa-3574-4818-9f5e-e6442faad96c" providerId="ADAL" clId="{3B9137DF-E9E8-401E-943D-8F77B9292692}" dt="2020-01-24T08:12:02.214" v="92" actId="21"/>
          <ac:graphicFrameMkLst>
            <pc:docMk/>
            <pc:sldMk cId="3307332817" sldId="398"/>
            <ac:graphicFrameMk id="17" creationId="{3A4EB293-9258-4326-A21A-8D8E474DEA11}"/>
          </ac:graphicFrameMkLst>
        </pc:graphicFrameChg>
        <pc:graphicFrameChg chg="add del mod">
          <ac:chgData name="Jade Raynor" userId="7d7597aa-3574-4818-9f5e-e6442faad96c" providerId="ADAL" clId="{3B9137DF-E9E8-401E-943D-8F77B9292692}" dt="2020-01-24T08:12:02.214" v="92" actId="21"/>
          <ac:graphicFrameMkLst>
            <pc:docMk/>
            <pc:sldMk cId="3307332817" sldId="398"/>
            <ac:graphicFrameMk id="20" creationId="{1BAF5820-0C3B-401F-BDE8-E7F694CAFEE5}"/>
          </ac:graphicFrameMkLst>
        </pc:graphicFrameChg>
        <pc:graphicFrameChg chg="add del mod">
          <ac:chgData name="Jade Raynor" userId="7d7597aa-3574-4818-9f5e-e6442faad96c" providerId="ADAL" clId="{3B9137DF-E9E8-401E-943D-8F77B9292692}" dt="2020-01-24T08:12:02.214" v="92" actId="21"/>
          <ac:graphicFrameMkLst>
            <pc:docMk/>
            <pc:sldMk cId="3307332817" sldId="398"/>
            <ac:graphicFrameMk id="21" creationId="{72586258-7A04-4640-B4AF-D93990EDA370}"/>
          </ac:graphicFrameMkLst>
        </pc:graphicFrameChg>
        <pc:picChg chg="del">
          <ac:chgData name="Jade Raynor" userId="7d7597aa-3574-4818-9f5e-e6442faad96c" providerId="ADAL" clId="{3B9137DF-E9E8-401E-943D-8F77B9292692}" dt="2020-01-24T08:23:39.636" v="621" actId="478"/>
          <ac:picMkLst>
            <pc:docMk/>
            <pc:sldMk cId="3307332817" sldId="398"/>
            <ac:picMk id="18" creationId="{AF62330C-AB9B-43BE-82E4-98A7F5B9D6D1}"/>
          </ac:picMkLst>
        </pc:picChg>
        <pc:picChg chg="add">
          <ac:chgData name="Jade Raynor" userId="7d7597aa-3574-4818-9f5e-e6442faad96c" providerId="ADAL" clId="{3B9137DF-E9E8-401E-943D-8F77B9292692}" dt="2020-01-24T08:23:40.118" v="622"/>
          <ac:picMkLst>
            <pc:docMk/>
            <pc:sldMk cId="3307332817" sldId="398"/>
            <ac:picMk id="22" creationId="{CC4BF856-571E-40E2-B0E4-F4C9BB9D65ED}"/>
          </ac:picMkLst>
        </pc:picChg>
      </pc:sldChg>
      <pc:sldChg chg="addSp delSp modSp">
        <pc:chgData name="Jade Raynor" userId="7d7597aa-3574-4818-9f5e-e6442faad96c" providerId="ADAL" clId="{3B9137DF-E9E8-401E-943D-8F77B9292692}" dt="2020-01-24T08:23:18.951" v="612"/>
        <pc:sldMkLst>
          <pc:docMk/>
          <pc:sldMk cId="246338983" sldId="403"/>
        </pc:sldMkLst>
        <pc:spChg chg="del">
          <ac:chgData name="Jade Raynor" userId="7d7597aa-3574-4818-9f5e-e6442faad96c" providerId="ADAL" clId="{3B9137DF-E9E8-401E-943D-8F77B9292692}" dt="2020-01-24T08:23:18.590" v="611" actId="478"/>
          <ac:spMkLst>
            <pc:docMk/>
            <pc:sldMk cId="246338983" sldId="403"/>
            <ac:spMk id="7" creationId="{F2267ACB-233E-41BC-B01B-8F3DC45483E4}"/>
          </ac:spMkLst>
        </pc:spChg>
        <pc:spChg chg="add">
          <ac:chgData name="Jade Raynor" userId="7d7597aa-3574-4818-9f5e-e6442faad96c" providerId="ADAL" clId="{3B9137DF-E9E8-401E-943D-8F77B9292692}" dt="2020-01-24T08:23:18.951" v="612"/>
          <ac:spMkLst>
            <pc:docMk/>
            <pc:sldMk cId="246338983" sldId="403"/>
            <ac:spMk id="17" creationId="{D24FA09C-F340-4902-B9AB-D93B1C545001}"/>
          </ac:spMkLst>
        </pc:spChg>
        <pc:spChg chg="mod">
          <ac:chgData name="Jade Raynor" userId="7d7597aa-3574-4818-9f5e-e6442faad96c" providerId="ADAL" clId="{3B9137DF-E9E8-401E-943D-8F77B9292692}" dt="2020-01-24T08:18:21.396" v="444" actId="12788"/>
          <ac:spMkLst>
            <pc:docMk/>
            <pc:sldMk cId="246338983" sldId="403"/>
            <ac:spMk id="19" creationId="{5252A847-DE45-4FA3-A1F8-EEBEB845FF8E}"/>
          </ac:spMkLst>
        </pc:spChg>
        <pc:graphicFrameChg chg="mod modGraphic">
          <ac:chgData name="Jade Raynor" userId="7d7597aa-3574-4818-9f5e-e6442faad96c" providerId="ADAL" clId="{3B9137DF-E9E8-401E-943D-8F77B9292692}" dt="2020-01-24T08:18:21.396" v="444" actId="12788"/>
          <ac:graphicFrameMkLst>
            <pc:docMk/>
            <pc:sldMk cId="246338983" sldId="403"/>
            <ac:graphicFrameMk id="15" creationId="{F61EE583-751D-479B-9123-381F1D226625}"/>
          </ac:graphicFrameMkLst>
        </pc:graphicFrameChg>
        <pc:picChg chg="add">
          <ac:chgData name="Jade Raynor" userId="7d7597aa-3574-4818-9f5e-e6442faad96c" providerId="ADAL" clId="{3B9137DF-E9E8-401E-943D-8F77B9292692}" dt="2020-01-24T08:23:18.951" v="612"/>
          <ac:picMkLst>
            <pc:docMk/>
            <pc:sldMk cId="246338983" sldId="403"/>
            <ac:picMk id="16" creationId="{020AFB66-D0A0-4704-8DC9-D6B2D93CB2FF}"/>
          </ac:picMkLst>
        </pc:picChg>
        <pc:picChg chg="del">
          <ac:chgData name="Jade Raynor" userId="7d7597aa-3574-4818-9f5e-e6442faad96c" providerId="ADAL" clId="{3B9137DF-E9E8-401E-943D-8F77B9292692}" dt="2020-01-24T08:23:18.590" v="611" actId="478"/>
          <ac:picMkLst>
            <pc:docMk/>
            <pc:sldMk cId="246338983" sldId="403"/>
            <ac:picMk id="18" creationId="{AF62330C-AB9B-43BE-82E4-98A7F5B9D6D1}"/>
          </ac:picMkLst>
        </pc:picChg>
      </pc:sldChg>
      <pc:sldChg chg="addSp delSp modSp">
        <pc:chgData name="Jade Raynor" userId="7d7597aa-3574-4818-9f5e-e6442faad96c" providerId="ADAL" clId="{3B9137DF-E9E8-401E-943D-8F77B9292692}" dt="2020-01-24T08:23:03.940" v="608" actId="20577"/>
        <pc:sldMkLst>
          <pc:docMk/>
          <pc:sldMk cId="2240146948" sldId="404"/>
        </pc:sldMkLst>
        <pc:spChg chg="mod">
          <ac:chgData name="Jade Raynor" userId="7d7597aa-3574-4818-9f5e-e6442faad96c" providerId="ADAL" clId="{3B9137DF-E9E8-401E-943D-8F77B9292692}" dt="2020-01-24T08:23:03.940" v="608" actId="20577"/>
          <ac:spMkLst>
            <pc:docMk/>
            <pc:sldMk cId="2240146948" sldId="404"/>
            <ac:spMk id="7" creationId="{84B107DC-B90C-4A45-B422-BA8DE29C2552}"/>
          </ac:spMkLst>
        </pc:spChg>
        <pc:spChg chg="mod">
          <ac:chgData name="Jade Raynor" userId="7d7597aa-3574-4818-9f5e-e6442faad96c" providerId="ADAL" clId="{3B9137DF-E9E8-401E-943D-8F77B9292692}" dt="2020-01-24T08:19:57.956" v="477"/>
          <ac:spMkLst>
            <pc:docMk/>
            <pc:sldMk cId="2240146948" sldId="404"/>
            <ac:spMk id="19" creationId="{5252A847-DE45-4FA3-A1F8-EEBEB845FF8E}"/>
          </ac:spMkLst>
        </pc:spChg>
        <pc:graphicFrameChg chg="del">
          <ac:chgData name="Jade Raynor" userId="7d7597aa-3574-4818-9f5e-e6442faad96c" providerId="ADAL" clId="{3B9137DF-E9E8-401E-943D-8F77B9292692}" dt="2020-01-24T08:19:36.523" v="467" actId="478"/>
          <ac:graphicFrameMkLst>
            <pc:docMk/>
            <pc:sldMk cId="2240146948" sldId="404"/>
            <ac:graphicFrameMk id="9" creationId="{EBFFBE9F-5BCB-4A1E-92C2-BF3CB5E56451}"/>
          </ac:graphicFrameMkLst>
        </pc:graphicFrameChg>
        <pc:graphicFrameChg chg="add del">
          <ac:chgData name="Jade Raynor" userId="7d7597aa-3574-4818-9f5e-e6442faad96c" providerId="ADAL" clId="{3B9137DF-E9E8-401E-943D-8F77B9292692}" dt="2020-01-24T08:20:34.697" v="557" actId="478"/>
          <ac:graphicFrameMkLst>
            <pc:docMk/>
            <pc:sldMk cId="2240146948" sldId="404"/>
            <ac:graphicFrameMk id="10" creationId="{82A2C69D-32A1-4DF9-AE70-586810EA98ED}"/>
          </ac:graphicFrameMkLst>
        </pc:graphicFrameChg>
      </pc:sldChg>
      <pc:sldChg chg="addSp delSp modSp">
        <pc:chgData name="Jade Raynor" userId="7d7597aa-3574-4818-9f5e-e6442faad96c" providerId="ADAL" clId="{3B9137DF-E9E8-401E-943D-8F77B9292692}" dt="2020-01-24T08:23:00.574" v="606" actId="20577"/>
        <pc:sldMkLst>
          <pc:docMk/>
          <pc:sldMk cId="1017300093" sldId="405"/>
        </pc:sldMkLst>
        <pc:spChg chg="mod">
          <ac:chgData name="Jade Raynor" userId="7d7597aa-3574-4818-9f5e-e6442faad96c" providerId="ADAL" clId="{3B9137DF-E9E8-401E-943D-8F77B9292692}" dt="2020-01-24T08:23:00.574" v="606" actId="20577"/>
          <ac:spMkLst>
            <pc:docMk/>
            <pc:sldMk cId="1017300093" sldId="405"/>
            <ac:spMk id="7" creationId="{84B107DC-B90C-4A45-B422-BA8DE29C2552}"/>
          </ac:spMkLst>
        </pc:spChg>
        <pc:spChg chg="mod">
          <ac:chgData name="Jade Raynor" userId="7d7597aa-3574-4818-9f5e-e6442faad96c" providerId="ADAL" clId="{3B9137DF-E9E8-401E-943D-8F77B9292692}" dt="2020-01-24T08:21:10.633" v="604" actId="20577"/>
          <ac:spMkLst>
            <pc:docMk/>
            <pc:sldMk cId="1017300093" sldId="405"/>
            <ac:spMk id="19" creationId="{5252A847-DE45-4FA3-A1F8-EEBEB845FF8E}"/>
          </ac:spMkLst>
        </pc:spChg>
        <pc:graphicFrameChg chg="del">
          <ac:chgData name="Jade Raynor" userId="7d7597aa-3574-4818-9f5e-e6442faad96c" providerId="ADAL" clId="{3B9137DF-E9E8-401E-943D-8F77B9292692}" dt="2020-01-24T08:20:38.432" v="558" actId="478"/>
          <ac:graphicFrameMkLst>
            <pc:docMk/>
            <pc:sldMk cId="1017300093" sldId="405"/>
            <ac:graphicFrameMk id="9" creationId="{EBFFBE9F-5BCB-4A1E-92C2-BF3CB5E56451}"/>
          </ac:graphicFrameMkLst>
        </pc:graphicFrameChg>
        <pc:graphicFrameChg chg="mod modGraphic">
          <ac:chgData name="Jade Raynor" userId="7d7597aa-3574-4818-9f5e-e6442faad96c" providerId="ADAL" clId="{3B9137DF-E9E8-401E-943D-8F77B9292692}" dt="2020-01-24T08:21:06.230" v="592"/>
          <ac:graphicFrameMkLst>
            <pc:docMk/>
            <pc:sldMk cId="1017300093" sldId="405"/>
            <ac:graphicFrameMk id="10" creationId="{61818ADA-E074-47D3-A6BB-D6BDB6A804C9}"/>
          </ac:graphicFrameMkLst>
        </pc:graphicFrameChg>
        <pc:graphicFrameChg chg="add">
          <ac:chgData name="Jade Raynor" userId="7d7597aa-3574-4818-9f5e-e6442faad96c" providerId="ADAL" clId="{3B9137DF-E9E8-401E-943D-8F77B9292692}" dt="2020-01-24T08:20:38.691" v="559"/>
          <ac:graphicFrameMkLst>
            <pc:docMk/>
            <pc:sldMk cId="1017300093" sldId="405"/>
            <ac:graphicFrameMk id="11" creationId="{7DB69CAA-0C80-41D2-93C2-9BCB83455C18}"/>
          </ac:graphicFrameMkLst>
        </pc:graphicFrameChg>
      </pc:sldChg>
      <pc:sldChg chg="addSp delSp">
        <pc:chgData name="Jade Raynor" userId="7d7597aa-3574-4818-9f5e-e6442faad96c" providerId="ADAL" clId="{3B9137DF-E9E8-401E-943D-8F77B9292692}" dt="2020-01-24T08:23:47.544" v="626"/>
        <pc:sldMkLst>
          <pc:docMk/>
          <pc:sldMk cId="4029445557" sldId="409"/>
        </pc:sldMkLst>
        <pc:spChg chg="del">
          <ac:chgData name="Jade Raynor" userId="7d7597aa-3574-4818-9f5e-e6442faad96c" providerId="ADAL" clId="{3B9137DF-E9E8-401E-943D-8F77B9292692}" dt="2020-01-24T08:23:47.255" v="625" actId="478"/>
          <ac:spMkLst>
            <pc:docMk/>
            <pc:sldMk cId="4029445557" sldId="409"/>
            <ac:spMk id="7" creationId="{B632E459-9B27-4467-B89C-78410207B713}"/>
          </ac:spMkLst>
        </pc:spChg>
        <pc:spChg chg="add">
          <ac:chgData name="Jade Raynor" userId="7d7597aa-3574-4818-9f5e-e6442faad96c" providerId="ADAL" clId="{3B9137DF-E9E8-401E-943D-8F77B9292692}" dt="2020-01-24T08:23:47.544" v="626"/>
          <ac:spMkLst>
            <pc:docMk/>
            <pc:sldMk cId="4029445557" sldId="409"/>
            <ac:spMk id="12" creationId="{EFFD247D-7874-4018-A195-5BC90208885E}"/>
          </ac:spMkLst>
        </pc:spChg>
        <pc:picChg chg="add">
          <ac:chgData name="Jade Raynor" userId="7d7597aa-3574-4818-9f5e-e6442faad96c" providerId="ADAL" clId="{3B9137DF-E9E8-401E-943D-8F77B9292692}" dt="2020-01-24T08:23:47.544" v="626"/>
          <ac:picMkLst>
            <pc:docMk/>
            <pc:sldMk cId="4029445557" sldId="409"/>
            <ac:picMk id="9" creationId="{4CF2F93D-17BC-4984-BBA9-DE7FE0DA98CF}"/>
          </ac:picMkLst>
        </pc:picChg>
        <pc:picChg chg="del">
          <ac:chgData name="Jade Raynor" userId="7d7597aa-3574-4818-9f5e-e6442faad96c" providerId="ADAL" clId="{3B9137DF-E9E8-401E-943D-8F77B9292692}" dt="2020-01-24T08:23:47.255" v="625" actId="478"/>
          <ac:picMkLst>
            <pc:docMk/>
            <pc:sldMk cId="4029445557" sldId="409"/>
            <ac:picMk id="18" creationId="{AF62330C-AB9B-43BE-82E4-98A7F5B9D6D1}"/>
          </ac:picMkLst>
        </pc:picChg>
      </pc:sldChg>
      <pc:sldChg chg="addSp delSp modSp">
        <pc:chgData name="Jade Raynor" userId="7d7597aa-3574-4818-9f5e-e6442faad96c" providerId="ADAL" clId="{3B9137DF-E9E8-401E-943D-8F77B9292692}" dt="2020-01-24T08:23:36.057" v="620"/>
        <pc:sldMkLst>
          <pc:docMk/>
          <pc:sldMk cId="1050430200" sldId="410"/>
        </pc:sldMkLst>
        <pc:spChg chg="del">
          <ac:chgData name="Jade Raynor" userId="7d7597aa-3574-4818-9f5e-e6442faad96c" providerId="ADAL" clId="{3B9137DF-E9E8-401E-943D-8F77B9292692}" dt="2020-01-24T08:23:35.572" v="619" actId="478"/>
          <ac:spMkLst>
            <pc:docMk/>
            <pc:sldMk cId="1050430200" sldId="410"/>
            <ac:spMk id="7" creationId="{B632E459-9B27-4467-B89C-78410207B713}"/>
          </ac:spMkLst>
        </pc:spChg>
        <pc:spChg chg="mod">
          <ac:chgData name="Jade Raynor" userId="7d7597aa-3574-4818-9f5e-e6442faad96c" providerId="ADAL" clId="{3B9137DF-E9E8-401E-943D-8F77B9292692}" dt="2020-01-24T08:16:21.661" v="416" actId="1035"/>
          <ac:spMkLst>
            <pc:docMk/>
            <pc:sldMk cId="1050430200" sldId="410"/>
            <ac:spMk id="13" creationId="{553E0E74-AB6C-4A0D-8C47-461DB459C7E5}"/>
          </ac:spMkLst>
        </pc:spChg>
        <pc:spChg chg="add">
          <ac:chgData name="Jade Raynor" userId="7d7597aa-3574-4818-9f5e-e6442faad96c" providerId="ADAL" clId="{3B9137DF-E9E8-401E-943D-8F77B9292692}" dt="2020-01-24T08:23:36.057" v="620"/>
          <ac:spMkLst>
            <pc:docMk/>
            <pc:sldMk cId="1050430200" sldId="410"/>
            <ac:spMk id="15" creationId="{ECD0A906-673A-4C1C-9430-32C44FDF11E6}"/>
          </ac:spMkLst>
        </pc:spChg>
        <pc:graphicFrameChg chg="mod">
          <ac:chgData name="Jade Raynor" userId="7d7597aa-3574-4818-9f5e-e6442faad96c" providerId="ADAL" clId="{3B9137DF-E9E8-401E-943D-8F77B9292692}" dt="2020-01-24T08:14:10.176" v="130"/>
          <ac:graphicFrameMkLst>
            <pc:docMk/>
            <pc:sldMk cId="1050430200" sldId="410"/>
            <ac:graphicFrameMk id="9" creationId="{DC17E70D-60F7-4D0E-B8B3-7D93411A752C}"/>
          </ac:graphicFrameMkLst>
        </pc:graphicFrameChg>
        <pc:graphicFrameChg chg="mod">
          <ac:chgData name="Jade Raynor" userId="7d7597aa-3574-4818-9f5e-e6442faad96c" providerId="ADAL" clId="{3B9137DF-E9E8-401E-943D-8F77B9292692}" dt="2020-01-24T08:14:15.577" v="133" actId="1037"/>
          <ac:graphicFrameMkLst>
            <pc:docMk/>
            <pc:sldMk cId="1050430200" sldId="410"/>
            <ac:graphicFrameMk id="12" creationId="{D66C457C-4DB3-450C-A9A9-679DB676C153}"/>
          </ac:graphicFrameMkLst>
        </pc:graphicFrameChg>
        <pc:graphicFrameChg chg="mod modGraphic">
          <ac:chgData name="Jade Raynor" userId="7d7597aa-3574-4818-9f5e-e6442faad96c" providerId="ADAL" clId="{3B9137DF-E9E8-401E-943D-8F77B9292692}" dt="2020-01-24T08:16:21.661" v="416" actId="1035"/>
          <ac:graphicFrameMkLst>
            <pc:docMk/>
            <pc:sldMk cId="1050430200" sldId="410"/>
            <ac:graphicFrameMk id="20" creationId="{A8439403-29AC-4F42-9563-9D43DBFC31A3}"/>
          </ac:graphicFrameMkLst>
        </pc:graphicFrameChg>
        <pc:graphicFrameChg chg="mod modGraphic">
          <ac:chgData name="Jade Raynor" userId="7d7597aa-3574-4818-9f5e-e6442faad96c" providerId="ADAL" clId="{3B9137DF-E9E8-401E-943D-8F77B9292692}" dt="2020-01-24T08:16:21.661" v="416" actId="1035"/>
          <ac:graphicFrameMkLst>
            <pc:docMk/>
            <pc:sldMk cId="1050430200" sldId="410"/>
            <ac:graphicFrameMk id="21" creationId="{C5DE11BE-3AEA-43CF-AE2B-CCE8529B2B22}"/>
          </ac:graphicFrameMkLst>
        </pc:graphicFrameChg>
        <pc:picChg chg="add">
          <ac:chgData name="Jade Raynor" userId="7d7597aa-3574-4818-9f5e-e6442faad96c" providerId="ADAL" clId="{3B9137DF-E9E8-401E-943D-8F77B9292692}" dt="2020-01-24T08:23:36.057" v="620"/>
          <ac:picMkLst>
            <pc:docMk/>
            <pc:sldMk cId="1050430200" sldId="410"/>
            <ac:picMk id="14" creationId="{91733BA8-8A07-4BCC-853D-1B71E2CF781F}"/>
          </ac:picMkLst>
        </pc:picChg>
        <pc:picChg chg="del">
          <ac:chgData name="Jade Raynor" userId="7d7597aa-3574-4818-9f5e-e6442faad96c" providerId="ADAL" clId="{3B9137DF-E9E8-401E-943D-8F77B9292692}" dt="2020-01-24T08:23:35.572" v="619" actId="478"/>
          <ac:picMkLst>
            <pc:docMk/>
            <pc:sldMk cId="1050430200" sldId="410"/>
            <ac:picMk id="18" creationId="{AF62330C-AB9B-43BE-82E4-98A7F5B9D6D1}"/>
          </ac:picMkLst>
        </pc:picChg>
      </pc:sldChg>
      <pc:sldChg chg="addSp delSp">
        <pc:chgData name="Jade Raynor" userId="7d7597aa-3574-4818-9f5e-e6442faad96c" providerId="ADAL" clId="{3B9137DF-E9E8-401E-943D-8F77B9292692}" dt="2020-01-24T08:23:31.690" v="618"/>
        <pc:sldMkLst>
          <pc:docMk/>
          <pc:sldMk cId="2194878005" sldId="413"/>
        </pc:sldMkLst>
        <pc:spChg chg="del">
          <ac:chgData name="Jade Raynor" userId="7d7597aa-3574-4818-9f5e-e6442faad96c" providerId="ADAL" clId="{3B9137DF-E9E8-401E-943D-8F77B9292692}" dt="2020-01-24T08:23:31.394" v="617" actId="478"/>
          <ac:spMkLst>
            <pc:docMk/>
            <pc:sldMk cId="2194878005" sldId="413"/>
            <ac:spMk id="7" creationId="{B632E459-9B27-4467-B89C-78410207B713}"/>
          </ac:spMkLst>
        </pc:spChg>
        <pc:spChg chg="del">
          <ac:chgData name="Jade Raynor" userId="7d7597aa-3574-4818-9f5e-e6442faad96c" providerId="ADAL" clId="{3B9137DF-E9E8-401E-943D-8F77B9292692}" dt="2020-01-24T08:16:52.538" v="418" actId="478"/>
          <ac:spMkLst>
            <pc:docMk/>
            <pc:sldMk cId="2194878005" sldId="413"/>
            <ac:spMk id="14" creationId="{371B325C-4CF6-497D-8EDE-843464EAD869}"/>
          </ac:spMkLst>
        </pc:spChg>
        <pc:spChg chg="add">
          <ac:chgData name="Jade Raynor" userId="7d7597aa-3574-4818-9f5e-e6442faad96c" providerId="ADAL" clId="{3B9137DF-E9E8-401E-943D-8F77B9292692}" dt="2020-01-24T08:16:53.004" v="419"/>
          <ac:spMkLst>
            <pc:docMk/>
            <pc:sldMk cId="2194878005" sldId="413"/>
            <ac:spMk id="21" creationId="{C560D8EB-ED84-4CF5-A36B-810E73F678EE}"/>
          </ac:spMkLst>
        </pc:spChg>
        <pc:spChg chg="add">
          <ac:chgData name="Jade Raynor" userId="7d7597aa-3574-4818-9f5e-e6442faad96c" providerId="ADAL" clId="{3B9137DF-E9E8-401E-943D-8F77B9292692}" dt="2020-01-24T08:23:31.690" v="618"/>
          <ac:spMkLst>
            <pc:docMk/>
            <pc:sldMk cId="2194878005" sldId="413"/>
            <ac:spMk id="25" creationId="{0E2BB65E-5249-4A9D-B603-EAC0EF212AF5}"/>
          </ac:spMkLst>
        </pc:spChg>
        <pc:graphicFrameChg chg="del">
          <ac:chgData name="Jade Raynor" userId="7d7597aa-3574-4818-9f5e-e6442faad96c" providerId="ADAL" clId="{3B9137DF-E9E8-401E-943D-8F77B9292692}" dt="2020-01-24T08:16:49.404" v="417" actId="478"/>
          <ac:graphicFrameMkLst>
            <pc:docMk/>
            <pc:sldMk cId="2194878005" sldId="413"/>
            <ac:graphicFrameMk id="9" creationId="{DC17E70D-60F7-4D0E-B8B3-7D93411A752C}"/>
          </ac:graphicFrameMkLst>
        </pc:graphicFrameChg>
        <pc:graphicFrameChg chg="del">
          <ac:chgData name="Jade Raynor" userId="7d7597aa-3574-4818-9f5e-e6442faad96c" providerId="ADAL" clId="{3B9137DF-E9E8-401E-943D-8F77B9292692}" dt="2020-01-24T08:16:49.404" v="417" actId="478"/>
          <ac:graphicFrameMkLst>
            <pc:docMk/>
            <pc:sldMk cId="2194878005" sldId="413"/>
            <ac:graphicFrameMk id="12" creationId="{D66C457C-4DB3-450C-A9A9-679DB676C153}"/>
          </ac:graphicFrameMkLst>
        </pc:graphicFrameChg>
        <pc:graphicFrameChg chg="add">
          <ac:chgData name="Jade Raynor" userId="7d7597aa-3574-4818-9f5e-e6442faad96c" providerId="ADAL" clId="{3B9137DF-E9E8-401E-943D-8F77B9292692}" dt="2020-01-24T08:16:53.004" v="419"/>
          <ac:graphicFrameMkLst>
            <pc:docMk/>
            <pc:sldMk cId="2194878005" sldId="413"/>
            <ac:graphicFrameMk id="13" creationId="{99522877-2D14-4E99-B108-65192D30F8CB}"/>
          </ac:graphicFrameMkLst>
        </pc:graphicFrameChg>
        <pc:graphicFrameChg chg="del">
          <ac:chgData name="Jade Raynor" userId="7d7597aa-3574-4818-9f5e-e6442faad96c" providerId="ADAL" clId="{3B9137DF-E9E8-401E-943D-8F77B9292692}" dt="2020-01-24T08:16:52.538" v="418" actId="478"/>
          <ac:graphicFrameMkLst>
            <pc:docMk/>
            <pc:sldMk cId="2194878005" sldId="413"/>
            <ac:graphicFrameMk id="15" creationId="{9550329D-55F3-4385-98F9-557F40752ED9}"/>
          </ac:graphicFrameMkLst>
        </pc:graphicFrameChg>
        <pc:graphicFrameChg chg="del">
          <ac:chgData name="Jade Raynor" userId="7d7597aa-3574-4818-9f5e-e6442faad96c" providerId="ADAL" clId="{3B9137DF-E9E8-401E-943D-8F77B9292692}" dt="2020-01-24T08:16:52.538" v="418" actId="478"/>
          <ac:graphicFrameMkLst>
            <pc:docMk/>
            <pc:sldMk cId="2194878005" sldId="413"/>
            <ac:graphicFrameMk id="16" creationId="{672AE735-7743-4F66-8E02-26B8700337EF}"/>
          </ac:graphicFrameMkLst>
        </pc:graphicFrameChg>
        <pc:graphicFrameChg chg="add">
          <ac:chgData name="Jade Raynor" userId="7d7597aa-3574-4818-9f5e-e6442faad96c" providerId="ADAL" clId="{3B9137DF-E9E8-401E-943D-8F77B9292692}" dt="2020-01-24T08:16:53.004" v="419"/>
          <ac:graphicFrameMkLst>
            <pc:docMk/>
            <pc:sldMk cId="2194878005" sldId="413"/>
            <ac:graphicFrameMk id="20" creationId="{31737EDE-D807-4B6E-9A85-526A21D9D9A2}"/>
          </ac:graphicFrameMkLst>
        </pc:graphicFrameChg>
        <pc:graphicFrameChg chg="add">
          <ac:chgData name="Jade Raynor" userId="7d7597aa-3574-4818-9f5e-e6442faad96c" providerId="ADAL" clId="{3B9137DF-E9E8-401E-943D-8F77B9292692}" dt="2020-01-24T08:16:53.004" v="419"/>
          <ac:graphicFrameMkLst>
            <pc:docMk/>
            <pc:sldMk cId="2194878005" sldId="413"/>
            <ac:graphicFrameMk id="22" creationId="{583E2A7E-10BF-4CD1-9609-34E17E5632F8}"/>
          </ac:graphicFrameMkLst>
        </pc:graphicFrameChg>
        <pc:graphicFrameChg chg="add">
          <ac:chgData name="Jade Raynor" userId="7d7597aa-3574-4818-9f5e-e6442faad96c" providerId="ADAL" clId="{3B9137DF-E9E8-401E-943D-8F77B9292692}" dt="2020-01-24T08:16:53.004" v="419"/>
          <ac:graphicFrameMkLst>
            <pc:docMk/>
            <pc:sldMk cId="2194878005" sldId="413"/>
            <ac:graphicFrameMk id="23" creationId="{A2D4A4AA-D755-4ADE-814B-7A702698A28C}"/>
          </ac:graphicFrameMkLst>
        </pc:graphicFrameChg>
        <pc:picChg chg="del">
          <ac:chgData name="Jade Raynor" userId="7d7597aa-3574-4818-9f5e-e6442faad96c" providerId="ADAL" clId="{3B9137DF-E9E8-401E-943D-8F77B9292692}" dt="2020-01-24T08:23:31.394" v="617" actId="478"/>
          <ac:picMkLst>
            <pc:docMk/>
            <pc:sldMk cId="2194878005" sldId="413"/>
            <ac:picMk id="18" creationId="{AF62330C-AB9B-43BE-82E4-98A7F5B9D6D1}"/>
          </ac:picMkLst>
        </pc:picChg>
        <pc:picChg chg="add">
          <ac:chgData name="Jade Raynor" userId="7d7597aa-3574-4818-9f5e-e6442faad96c" providerId="ADAL" clId="{3B9137DF-E9E8-401E-943D-8F77B9292692}" dt="2020-01-24T08:23:31.690" v="618"/>
          <ac:picMkLst>
            <pc:docMk/>
            <pc:sldMk cId="2194878005" sldId="413"/>
            <ac:picMk id="24" creationId="{B057D4C0-3BA8-4740-8DD9-4478FF2E8126}"/>
          </ac:picMkLst>
        </pc:picChg>
      </pc:sldChg>
      <pc:sldChg chg="addSp delSp modSp">
        <pc:chgData name="Jade Raynor" userId="7d7597aa-3574-4818-9f5e-e6442faad96c" providerId="ADAL" clId="{3B9137DF-E9E8-401E-943D-8F77B9292692}" dt="2020-01-24T08:23:26.405" v="616"/>
        <pc:sldMkLst>
          <pc:docMk/>
          <pc:sldMk cId="1842912827" sldId="414"/>
        </pc:sldMkLst>
        <pc:spChg chg="del">
          <ac:chgData name="Jade Raynor" userId="7d7597aa-3574-4818-9f5e-e6442faad96c" providerId="ADAL" clId="{3B9137DF-E9E8-401E-943D-8F77B9292692}" dt="2020-01-24T08:23:26.166" v="615" actId="478"/>
          <ac:spMkLst>
            <pc:docMk/>
            <pc:sldMk cId="1842912827" sldId="414"/>
            <ac:spMk id="7" creationId="{B632E459-9B27-4467-B89C-78410207B713}"/>
          </ac:spMkLst>
        </pc:spChg>
        <pc:spChg chg="add">
          <ac:chgData name="Jade Raynor" userId="7d7597aa-3574-4818-9f5e-e6442faad96c" providerId="ADAL" clId="{3B9137DF-E9E8-401E-943D-8F77B9292692}" dt="2020-01-24T08:17:00.016" v="422"/>
          <ac:spMkLst>
            <pc:docMk/>
            <pc:sldMk cId="1842912827" sldId="414"/>
            <ac:spMk id="23" creationId="{449CD500-72D3-41BC-A401-CA1C44A665BE}"/>
          </ac:spMkLst>
        </pc:spChg>
        <pc:spChg chg="del">
          <ac:chgData name="Jade Raynor" userId="7d7597aa-3574-4818-9f5e-e6442faad96c" providerId="ADAL" clId="{3B9137DF-E9E8-401E-943D-8F77B9292692}" dt="2020-01-24T08:16:59.352" v="421" actId="478"/>
          <ac:spMkLst>
            <pc:docMk/>
            <pc:sldMk cId="1842912827" sldId="414"/>
            <ac:spMk id="27" creationId="{C2C0F456-D35E-45C3-A6E0-9D9455DBEB77}"/>
          </ac:spMkLst>
        </pc:spChg>
        <pc:spChg chg="add">
          <ac:chgData name="Jade Raynor" userId="7d7597aa-3574-4818-9f5e-e6442faad96c" providerId="ADAL" clId="{3B9137DF-E9E8-401E-943D-8F77B9292692}" dt="2020-01-24T08:23:26.405" v="616"/>
          <ac:spMkLst>
            <pc:docMk/>
            <pc:sldMk cId="1842912827" sldId="414"/>
            <ac:spMk id="32" creationId="{7D0F43B6-5386-416B-A8D7-08DC0D02AAA8}"/>
          </ac:spMkLst>
        </pc:spChg>
        <pc:graphicFrameChg chg="mod">
          <ac:chgData name="Jade Raynor" userId="7d7597aa-3574-4818-9f5e-e6442faad96c" providerId="ADAL" clId="{3B9137DF-E9E8-401E-943D-8F77B9292692}" dt="2020-01-24T08:17:38.967" v="425" actId="1036"/>
          <ac:graphicFrameMkLst>
            <pc:docMk/>
            <pc:sldMk cId="1842912827" sldId="414"/>
            <ac:graphicFrameMk id="2" creationId="{2A4F2F66-D87C-428B-A285-51C82442514E}"/>
          </ac:graphicFrameMkLst>
        </pc:graphicFrameChg>
        <pc:graphicFrameChg chg="del">
          <ac:chgData name="Jade Raynor" userId="7d7597aa-3574-4818-9f5e-e6442faad96c" providerId="ADAL" clId="{3B9137DF-E9E8-401E-943D-8F77B9292692}" dt="2020-01-24T08:16:56.553" v="420" actId="478"/>
          <ac:graphicFrameMkLst>
            <pc:docMk/>
            <pc:sldMk cId="1842912827" sldId="414"/>
            <ac:graphicFrameMk id="9" creationId="{DC17E70D-60F7-4D0E-B8B3-7D93411A752C}"/>
          </ac:graphicFrameMkLst>
        </pc:graphicFrameChg>
        <pc:graphicFrameChg chg="del">
          <ac:chgData name="Jade Raynor" userId="7d7597aa-3574-4818-9f5e-e6442faad96c" providerId="ADAL" clId="{3B9137DF-E9E8-401E-943D-8F77B9292692}" dt="2020-01-24T08:16:56.553" v="420" actId="478"/>
          <ac:graphicFrameMkLst>
            <pc:docMk/>
            <pc:sldMk cId="1842912827" sldId="414"/>
            <ac:graphicFrameMk id="12" creationId="{D66C457C-4DB3-450C-A9A9-679DB676C153}"/>
          </ac:graphicFrameMkLst>
        </pc:graphicFrameChg>
        <pc:graphicFrameChg chg="mod">
          <ac:chgData name="Jade Raynor" userId="7d7597aa-3574-4818-9f5e-e6442faad96c" providerId="ADAL" clId="{3B9137DF-E9E8-401E-943D-8F77B9292692}" dt="2020-01-24T08:17:38.967" v="425" actId="1036"/>
          <ac:graphicFrameMkLst>
            <pc:docMk/>
            <pc:sldMk cId="1842912827" sldId="414"/>
            <ac:graphicFrameMk id="16" creationId="{45160B6B-4F62-4D39-A2B8-3EDE0E2009F0}"/>
          </ac:graphicFrameMkLst>
        </pc:graphicFrameChg>
        <pc:graphicFrameChg chg="add">
          <ac:chgData name="Jade Raynor" userId="7d7597aa-3574-4818-9f5e-e6442faad96c" providerId="ADAL" clId="{3B9137DF-E9E8-401E-943D-8F77B9292692}" dt="2020-01-24T08:17:00.016" v="422"/>
          <ac:graphicFrameMkLst>
            <pc:docMk/>
            <pc:sldMk cId="1842912827" sldId="414"/>
            <ac:graphicFrameMk id="20" creationId="{2126E09B-DBF7-4087-B30C-BADBE70F30FB}"/>
          </ac:graphicFrameMkLst>
        </pc:graphicFrameChg>
        <pc:graphicFrameChg chg="add">
          <ac:chgData name="Jade Raynor" userId="7d7597aa-3574-4818-9f5e-e6442faad96c" providerId="ADAL" clId="{3B9137DF-E9E8-401E-943D-8F77B9292692}" dt="2020-01-24T08:17:00.016" v="422"/>
          <ac:graphicFrameMkLst>
            <pc:docMk/>
            <pc:sldMk cId="1842912827" sldId="414"/>
            <ac:graphicFrameMk id="21" creationId="{641D49FE-2DC1-4BCF-ADF6-9B62830C45DB}"/>
          </ac:graphicFrameMkLst>
        </pc:graphicFrameChg>
        <pc:graphicFrameChg chg="mod">
          <ac:chgData name="Jade Raynor" userId="7d7597aa-3574-4818-9f5e-e6442faad96c" providerId="ADAL" clId="{3B9137DF-E9E8-401E-943D-8F77B9292692}" dt="2020-01-24T08:17:38.967" v="425" actId="1036"/>
          <ac:graphicFrameMkLst>
            <pc:docMk/>
            <pc:sldMk cId="1842912827" sldId="414"/>
            <ac:graphicFrameMk id="22" creationId="{7E2B22FE-9D51-4085-9426-C5FB2AD9091F}"/>
          </ac:graphicFrameMkLst>
        </pc:graphicFrameChg>
        <pc:graphicFrameChg chg="add">
          <ac:chgData name="Jade Raynor" userId="7d7597aa-3574-4818-9f5e-e6442faad96c" providerId="ADAL" clId="{3B9137DF-E9E8-401E-943D-8F77B9292692}" dt="2020-01-24T08:17:00.016" v="422"/>
          <ac:graphicFrameMkLst>
            <pc:docMk/>
            <pc:sldMk cId="1842912827" sldId="414"/>
            <ac:graphicFrameMk id="24" creationId="{9BD44424-154E-4A84-BC58-383F2EE45D58}"/>
          </ac:graphicFrameMkLst>
        </pc:graphicFrameChg>
        <pc:graphicFrameChg chg="mod">
          <ac:chgData name="Jade Raynor" userId="7d7597aa-3574-4818-9f5e-e6442faad96c" providerId="ADAL" clId="{3B9137DF-E9E8-401E-943D-8F77B9292692}" dt="2020-01-24T08:17:38.967" v="425" actId="1036"/>
          <ac:graphicFrameMkLst>
            <pc:docMk/>
            <pc:sldMk cId="1842912827" sldId="414"/>
            <ac:graphicFrameMk id="25" creationId="{F4E2FB04-DC8A-47B7-9B38-A1504966CCF7}"/>
          </ac:graphicFrameMkLst>
        </pc:graphicFrameChg>
        <pc:graphicFrameChg chg="del">
          <ac:chgData name="Jade Raynor" userId="7d7597aa-3574-4818-9f5e-e6442faad96c" providerId="ADAL" clId="{3B9137DF-E9E8-401E-943D-8F77B9292692}" dt="2020-01-24T08:16:59.352" v="421" actId="478"/>
          <ac:graphicFrameMkLst>
            <pc:docMk/>
            <pc:sldMk cId="1842912827" sldId="414"/>
            <ac:graphicFrameMk id="28" creationId="{68080DDA-5DC3-44E6-B028-0A193EAACD08}"/>
          </ac:graphicFrameMkLst>
        </pc:graphicFrameChg>
        <pc:graphicFrameChg chg="del">
          <ac:chgData name="Jade Raynor" userId="7d7597aa-3574-4818-9f5e-e6442faad96c" providerId="ADAL" clId="{3B9137DF-E9E8-401E-943D-8F77B9292692}" dt="2020-01-24T08:16:59.352" v="421" actId="478"/>
          <ac:graphicFrameMkLst>
            <pc:docMk/>
            <pc:sldMk cId="1842912827" sldId="414"/>
            <ac:graphicFrameMk id="29" creationId="{BABFC5E3-6891-4C70-96BB-8BBE6505712E}"/>
          </ac:graphicFrameMkLst>
        </pc:graphicFrameChg>
        <pc:graphicFrameChg chg="add">
          <ac:chgData name="Jade Raynor" userId="7d7597aa-3574-4818-9f5e-e6442faad96c" providerId="ADAL" clId="{3B9137DF-E9E8-401E-943D-8F77B9292692}" dt="2020-01-24T08:17:00.016" v="422"/>
          <ac:graphicFrameMkLst>
            <pc:docMk/>
            <pc:sldMk cId="1842912827" sldId="414"/>
            <ac:graphicFrameMk id="30" creationId="{628766B4-645B-4BD2-9CB5-E812F6BA3030}"/>
          </ac:graphicFrameMkLst>
        </pc:graphicFrameChg>
        <pc:picChg chg="del">
          <ac:chgData name="Jade Raynor" userId="7d7597aa-3574-4818-9f5e-e6442faad96c" providerId="ADAL" clId="{3B9137DF-E9E8-401E-943D-8F77B9292692}" dt="2020-01-24T08:23:26.166" v="615" actId="478"/>
          <ac:picMkLst>
            <pc:docMk/>
            <pc:sldMk cId="1842912827" sldId="414"/>
            <ac:picMk id="18" creationId="{AF62330C-AB9B-43BE-82E4-98A7F5B9D6D1}"/>
          </ac:picMkLst>
        </pc:picChg>
        <pc:picChg chg="add">
          <ac:chgData name="Jade Raynor" userId="7d7597aa-3574-4818-9f5e-e6442faad96c" providerId="ADAL" clId="{3B9137DF-E9E8-401E-943D-8F77B9292692}" dt="2020-01-24T08:23:26.405" v="616"/>
          <ac:picMkLst>
            <pc:docMk/>
            <pc:sldMk cId="1842912827" sldId="414"/>
            <ac:picMk id="31" creationId="{3AE47E39-FC4F-4495-9FAA-B9651AE716A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36C199-DD1B-4DD2-AEB4-82D4C279B1B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C3C64-3448-481D-B761-3879B21E6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33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5 – Spring Block 2 – Fractions</a:t>
            </a:r>
          </a:p>
          <a:p>
            <a:pPr algn="ctr"/>
            <a:endParaRPr lang="en-GB" sz="20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I can compare </a:t>
            </a:r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and </a:t>
            </a:r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order fractions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5" descr="A close up of a sign&#10;&#10;Description generated with high confidence">
            <a:extLst>
              <a:ext uri="{FF2B5EF4-FFF2-40B4-BE49-F238E27FC236}">
                <a16:creationId xmlns:a16="http://schemas.microsoft.com/office/drawing/2014/main" id="{0B66232F-88B1-4F46-AFB3-8D39E65EE5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DAE68D7-5C8D-4B75-AC9A-B88C90BB55F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largest fraction. Use the models to help you.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E8FA8A15-4C59-4533-8123-8BC8BBE9CC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169475"/>
              </p:ext>
            </p:extLst>
          </p:nvPr>
        </p:nvGraphicFramePr>
        <p:xfrm>
          <a:off x="1649171" y="1279047"/>
          <a:ext cx="380383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0383">
                  <a:extLst>
                    <a:ext uri="{9D8B030D-6E8A-4147-A177-3AD203B41FA5}">
                      <a16:colId xmlns:a16="http://schemas.microsoft.com/office/drawing/2014/main" val="3855067973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8685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0913217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B744815-6CA8-4F56-AA4A-F451A5409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412910"/>
              </p:ext>
            </p:extLst>
          </p:nvPr>
        </p:nvGraphicFramePr>
        <p:xfrm>
          <a:off x="4415006" y="1279038"/>
          <a:ext cx="313989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3989">
                  <a:extLst>
                    <a:ext uri="{9D8B030D-6E8A-4147-A177-3AD203B41FA5}">
                      <a16:colId xmlns:a16="http://schemas.microsoft.com/office/drawing/2014/main" val="3855067973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8685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0913217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8CA83F91-4C58-44EA-B155-B48E52D2D9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168805"/>
              </p:ext>
            </p:extLst>
          </p:nvPr>
        </p:nvGraphicFramePr>
        <p:xfrm>
          <a:off x="6772758" y="1279038"/>
          <a:ext cx="313988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3988">
                  <a:extLst>
                    <a:ext uri="{9D8B030D-6E8A-4147-A177-3AD203B41FA5}">
                      <a16:colId xmlns:a16="http://schemas.microsoft.com/office/drawing/2014/main" val="3855067973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8685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0913217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849E521-D1DC-4142-B2F0-28DB5E7311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584571"/>
              </p:ext>
            </p:extLst>
          </p:nvPr>
        </p:nvGraphicFramePr>
        <p:xfrm>
          <a:off x="1455586" y="1964846"/>
          <a:ext cx="767553" cy="42083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7553">
                  <a:extLst>
                    <a:ext uri="{9D8B030D-6E8A-4147-A177-3AD203B41FA5}">
                      <a16:colId xmlns:a16="http://schemas.microsoft.com/office/drawing/2014/main" val="436561857"/>
                    </a:ext>
                  </a:extLst>
                </a:gridCol>
              </a:tblGrid>
              <a:tr h="420831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616647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17628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322235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541978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277059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526209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171968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313792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4773571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2083206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7EA49EC1-FDAE-4BA5-84CA-B2689C0539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419574"/>
              </p:ext>
            </p:extLst>
          </p:nvPr>
        </p:nvGraphicFramePr>
        <p:xfrm>
          <a:off x="4188224" y="1964846"/>
          <a:ext cx="767553" cy="420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7553">
                  <a:extLst>
                    <a:ext uri="{9D8B030D-6E8A-4147-A177-3AD203B41FA5}">
                      <a16:colId xmlns:a16="http://schemas.microsoft.com/office/drawing/2014/main" val="3067148526"/>
                    </a:ext>
                  </a:extLst>
                </a:gridCol>
              </a:tblGrid>
              <a:tr h="841664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244939"/>
                  </a:ext>
                </a:extLst>
              </a:tr>
              <a:tr h="841664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595496"/>
                  </a:ext>
                </a:extLst>
              </a:tr>
              <a:tr h="841664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14306"/>
                  </a:ext>
                </a:extLst>
              </a:tr>
              <a:tr h="841664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052219"/>
                  </a:ext>
                </a:extLst>
              </a:tr>
              <a:tr h="841664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863314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8E42F19-7628-429E-8E91-67218466BC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05921"/>
              </p:ext>
            </p:extLst>
          </p:nvPr>
        </p:nvGraphicFramePr>
        <p:xfrm>
          <a:off x="6545976" y="1964838"/>
          <a:ext cx="767553" cy="420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7553">
                  <a:extLst>
                    <a:ext uri="{9D8B030D-6E8A-4147-A177-3AD203B41FA5}">
                      <a16:colId xmlns:a16="http://schemas.microsoft.com/office/drawing/2014/main" val="3067148526"/>
                    </a:ext>
                  </a:extLst>
                </a:gridCol>
              </a:tblGrid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2997302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15877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957167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3163674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9703515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4576637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244939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595496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14306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052219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863314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331409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257836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513243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926864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649616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871578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222664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744062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805948"/>
                  </a:ext>
                </a:extLst>
              </a:tr>
            </a:tbl>
          </a:graphicData>
        </a:graphic>
      </p:graphicFrame>
      <p:pic>
        <p:nvPicPr>
          <p:cNvPr id="25" name="Picture 24" descr="A close up of a sign&#10;&#10;Description generated with high confidence">
            <a:extLst>
              <a:ext uri="{FF2B5EF4-FFF2-40B4-BE49-F238E27FC236}">
                <a16:creationId xmlns:a16="http://schemas.microsoft.com/office/drawing/2014/main" id="{0401F7D7-C4B6-4F08-8932-6AB4F484D0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6" name="TextBox 8">
            <a:extLst>
              <a:ext uri="{FF2B5EF4-FFF2-40B4-BE49-F238E27FC236}">
                <a16:creationId xmlns:a16="http://schemas.microsoft.com/office/drawing/2014/main" id="{B4DB8EA1-66FD-4AE3-86D4-CCB93746AED1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15416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largest fraction. Use the models to help you.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970BBA4-AF38-4FC3-B801-82AB002521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543084"/>
              </p:ext>
            </p:extLst>
          </p:nvPr>
        </p:nvGraphicFramePr>
        <p:xfrm>
          <a:off x="1455586" y="1964846"/>
          <a:ext cx="767553" cy="42083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7553">
                  <a:extLst>
                    <a:ext uri="{9D8B030D-6E8A-4147-A177-3AD203B41FA5}">
                      <a16:colId xmlns:a16="http://schemas.microsoft.com/office/drawing/2014/main" val="436561857"/>
                    </a:ext>
                  </a:extLst>
                </a:gridCol>
              </a:tblGrid>
              <a:tr h="420831"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616647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17628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322235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541978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277059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526209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171968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313792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4773571"/>
                  </a:ext>
                </a:extLst>
              </a:tr>
              <a:tr h="420831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208320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5007281-0630-4D94-8CAF-4999EF0E1A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115937"/>
              </p:ext>
            </p:extLst>
          </p:nvPr>
        </p:nvGraphicFramePr>
        <p:xfrm>
          <a:off x="4188224" y="1964846"/>
          <a:ext cx="767553" cy="420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7553">
                  <a:extLst>
                    <a:ext uri="{9D8B030D-6E8A-4147-A177-3AD203B41FA5}">
                      <a16:colId xmlns:a16="http://schemas.microsoft.com/office/drawing/2014/main" val="3067148526"/>
                    </a:ext>
                  </a:extLst>
                </a:gridCol>
              </a:tblGrid>
              <a:tr h="841664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244939"/>
                  </a:ext>
                </a:extLst>
              </a:tr>
              <a:tr h="841664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595496"/>
                  </a:ext>
                </a:extLst>
              </a:tr>
              <a:tr h="841664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14306"/>
                  </a:ext>
                </a:extLst>
              </a:tr>
              <a:tr h="841664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052219"/>
                  </a:ext>
                </a:extLst>
              </a:tr>
              <a:tr h="841664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863314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EAD78B2-828D-46AD-80C3-778E98B96A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930752"/>
              </p:ext>
            </p:extLst>
          </p:nvPr>
        </p:nvGraphicFramePr>
        <p:xfrm>
          <a:off x="6545976" y="1964838"/>
          <a:ext cx="767553" cy="420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7553">
                  <a:extLst>
                    <a:ext uri="{9D8B030D-6E8A-4147-A177-3AD203B41FA5}">
                      <a16:colId xmlns:a16="http://schemas.microsoft.com/office/drawing/2014/main" val="3067148526"/>
                    </a:ext>
                  </a:extLst>
                </a:gridCol>
              </a:tblGrid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2997302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15877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957167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3163674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9703515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4576637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244939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595496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14306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052219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863314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331409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257836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513243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926864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649616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871578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222664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744062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80594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3CCA05A3-5B9D-4D8B-B134-170778FF19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070371"/>
              </p:ext>
            </p:extLst>
          </p:nvPr>
        </p:nvGraphicFramePr>
        <p:xfrm>
          <a:off x="1649171" y="1279047"/>
          <a:ext cx="380383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0383">
                  <a:extLst>
                    <a:ext uri="{9D8B030D-6E8A-4147-A177-3AD203B41FA5}">
                      <a16:colId xmlns:a16="http://schemas.microsoft.com/office/drawing/2014/main" val="3855067973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8685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0913217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6CC39D9-6AF2-4A6C-A856-C3BF950096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446263"/>
              </p:ext>
            </p:extLst>
          </p:nvPr>
        </p:nvGraphicFramePr>
        <p:xfrm>
          <a:off x="4415006" y="1279038"/>
          <a:ext cx="313989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3989">
                  <a:extLst>
                    <a:ext uri="{9D8B030D-6E8A-4147-A177-3AD203B41FA5}">
                      <a16:colId xmlns:a16="http://schemas.microsoft.com/office/drawing/2014/main" val="3855067973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8685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0913217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A4B2D43F-1025-48DB-AF18-D35A0A1F62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94691"/>
              </p:ext>
            </p:extLst>
          </p:nvPr>
        </p:nvGraphicFramePr>
        <p:xfrm>
          <a:off x="6772758" y="1279038"/>
          <a:ext cx="313988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3988">
                  <a:extLst>
                    <a:ext uri="{9D8B030D-6E8A-4147-A177-3AD203B41FA5}">
                      <a16:colId xmlns:a16="http://schemas.microsoft.com/office/drawing/2014/main" val="3855067973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8685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0913217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F336CDA8-F604-41E2-A0BE-B1BBB642BAD0}"/>
              </a:ext>
            </a:extLst>
          </p:cNvPr>
          <p:cNvSpPr/>
          <p:nvPr/>
        </p:nvSpPr>
        <p:spPr>
          <a:xfrm>
            <a:off x="1474636" y="1219200"/>
            <a:ext cx="720000" cy="720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 descr="A close up of a sign&#10;&#10;Description generated with high confidence">
            <a:extLst>
              <a:ext uri="{FF2B5EF4-FFF2-40B4-BE49-F238E27FC236}">
                <a16:creationId xmlns:a16="http://schemas.microsoft.com/office/drawing/2014/main" id="{CC4BF856-571E-40E2-B0E4-F4C9BB9D65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3" name="TextBox 8">
            <a:extLst>
              <a:ext uri="{FF2B5EF4-FFF2-40B4-BE49-F238E27FC236}">
                <a16:creationId xmlns:a16="http://schemas.microsoft.com/office/drawing/2014/main" id="{F7A72356-E9CC-49B0-BFB1-1B71A258235F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30733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1" name="Picture 30" descr="A close up of a sign&#10;&#10;Description generated with high confidence">
            <a:extLst>
              <a:ext uri="{FF2B5EF4-FFF2-40B4-BE49-F238E27FC236}">
                <a16:creationId xmlns:a16="http://schemas.microsoft.com/office/drawing/2014/main" id="{3AE47E39-FC4F-4495-9FAA-B9651AE716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32" name="TextBox 8">
            <a:extLst>
              <a:ext uri="{FF2B5EF4-FFF2-40B4-BE49-F238E27FC236}">
                <a16:creationId xmlns:a16="http://schemas.microsoft.com/office/drawing/2014/main" id="{7D0F43B6-5386-416B-A8D7-08DC0D02AAA8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08F10C4-DCEE-4D04-BB0F-A93B7C8B15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4600"/>
            <a:ext cx="8913124" cy="63221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C5B7FFE-DA25-4E95-B687-29DCDA810853}"/>
              </a:ext>
            </a:extLst>
          </p:cNvPr>
          <p:cNvSpPr/>
          <p:nvPr/>
        </p:nvSpPr>
        <p:spPr>
          <a:xfrm>
            <a:off x="276224" y="276523"/>
            <a:ext cx="875233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Aoife is comparing the fractions      and      . </a:t>
            </a: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Is she correct? Show how she could use a diagram to check her answer. 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2FC9997-27C6-417E-95CC-4F9828C42031}"/>
              </a:ext>
            </a:extLst>
          </p:cNvPr>
          <p:cNvSpPr txBox="1"/>
          <p:nvPr/>
        </p:nvSpPr>
        <p:spPr>
          <a:xfrm>
            <a:off x="903880" y="1547751"/>
            <a:ext cx="4495560" cy="1466501"/>
          </a:xfrm>
          <a:prstGeom prst="wedgeRoundRectCallout">
            <a:avLst>
              <a:gd name="adj1" fmla="val 60166"/>
              <a:gd name="adj2" fmla="val 25147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24923" tIns="0" rIns="24923" bIns="0" rtlCol="0">
            <a:spAutoFit/>
          </a:bodyPr>
          <a:lstStyle/>
          <a:p>
            <a:pPr defTabSz="356085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know that                           .              </a:t>
            </a:r>
          </a:p>
          <a:p>
            <a:pPr defTabSz="356085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Twelfths are double the size of sixths, so        is greater than      .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9D38A808-8E5B-476D-8D77-D51101CE7B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067522"/>
              </p:ext>
            </p:extLst>
          </p:nvPr>
        </p:nvGraphicFramePr>
        <p:xfrm>
          <a:off x="2470735" y="1618289"/>
          <a:ext cx="1800000" cy="48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60851965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96731310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855067973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equals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8685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0913217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015F4570-E2E7-40F8-A1DA-9B6A0320C7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726542"/>
              </p:ext>
            </p:extLst>
          </p:nvPr>
        </p:nvGraphicFramePr>
        <p:xfrm>
          <a:off x="2171705" y="2462230"/>
          <a:ext cx="2664000" cy="48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608519650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296731310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855067973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8685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0913217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93298E8-349A-420B-8311-7DADC3C33F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774814"/>
              </p:ext>
            </p:extLst>
          </p:nvPr>
        </p:nvGraphicFramePr>
        <p:xfrm>
          <a:off x="6922845" y="688332"/>
          <a:ext cx="288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2660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2660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7760A7DC-0A53-4880-B69C-3219D1358D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577097"/>
              </p:ext>
            </p:extLst>
          </p:nvPr>
        </p:nvGraphicFramePr>
        <p:xfrm>
          <a:off x="5980510" y="688332"/>
          <a:ext cx="288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2660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2660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253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1" name="Picture 30" descr="A close up of a sign&#10;&#10;Description generated with high confidence">
            <a:extLst>
              <a:ext uri="{FF2B5EF4-FFF2-40B4-BE49-F238E27FC236}">
                <a16:creationId xmlns:a16="http://schemas.microsoft.com/office/drawing/2014/main" id="{3AE47E39-FC4F-4495-9FAA-B9651AE716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32" name="TextBox 8">
            <a:extLst>
              <a:ext uri="{FF2B5EF4-FFF2-40B4-BE49-F238E27FC236}">
                <a16:creationId xmlns:a16="http://schemas.microsoft.com/office/drawing/2014/main" id="{7D0F43B6-5386-416B-A8D7-08DC0D02AAA8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08F10C4-DCEE-4D04-BB0F-A93B7C8B15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4600"/>
            <a:ext cx="8913124" cy="63221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C5B7FFE-DA25-4E95-B687-29DCDA810853}"/>
              </a:ext>
            </a:extLst>
          </p:cNvPr>
          <p:cNvSpPr/>
          <p:nvPr/>
        </p:nvSpPr>
        <p:spPr>
          <a:xfrm>
            <a:off x="276224" y="276523"/>
            <a:ext cx="8752337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Aoife is comparing the fractions      and      . </a:t>
            </a: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Is she correct? Show how she could use a diagram to check her answer. 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Aoife is incorrect because…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2FC9997-27C6-417E-95CC-4F9828C42031}"/>
              </a:ext>
            </a:extLst>
          </p:cNvPr>
          <p:cNvSpPr txBox="1"/>
          <p:nvPr/>
        </p:nvSpPr>
        <p:spPr>
          <a:xfrm>
            <a:off x="903880" y="1547751"/>
            <a:ext cx="4495560" cy="1466501"/>
          </a:xfrm>
          <a:prstGeom prst="wedgeRoundRectCallout">
            <a:avLst>
              <a:gd name="adj1" fmla="val 60166"/>
              <a:gd name="adj2" fmla="val 25147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24923" tIns="0" rIns="24923" bIns="0" rtlCol="0">
            <a:spAutoFit/>
          </a:bodyPr>
          <a:lstStyle/>
          <a:p>
            <a:pPr defTabSz="356085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know that                           .              </a:t>
            </a:r>
          </a:p>
          <a:p>
            <a:pPr defTabSz="356085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Twelfths are double the size of sixths, so        is greater than      .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9D38A808-8E5B-476D-8D77-D51101CE7B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906852"/>
              </p:ext>
            </p:extLst>
          </p:nvPr>
        </p:nvGraphicFramePr>
        <p:xfrm>
          <a:off x="2470735" y="1618289"/>
          <a:ext cx="1800000" cy="48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60851965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96731310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855067973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equals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8685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0913217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015F4570-E2E7-40F8-A1DA-9B6A0320C7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050993"/>
              </p:ext>
            </p:extLst>
          </p:nvPr>
        </p:nvGraphicFramePr>
        <p:xfrm>
          <a:off x="2171705" y="2462230"/>
          <a:ext cx="2664000" cy="48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608519650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296731310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855067973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8685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0913217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E1C817D-6135-41D3-9B43-9625CBB02D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774814"/>
              </p:ext>
            </p:extLst>
          </p:nvPr>
        </p:nvGraphicFramePr>
        <p:xfrm>
          <a:off x="6922845" y="688332"/>
          <a:ext cx="288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2660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2660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33CE91B-46ED-4052-9623-69D43CBF21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577097"/>
              </p:ext>
            </p:extLst>
          </p:nvPr>
        </p:nvGraphicFramePr>
        <p:xfrm>
          <a:off x="5980510" y="688332"/>
          <a:ext cx="288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2660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2660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0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1" name="Picture 30" descr="A close up of a sign&#10;&#10;Description generated with high confidence">
            <a:extLst>
              <a:ext uri="{FF2B5EF4-FFF2-40B4-BE49-F238E27FC236}">
                <a16:creationId xmlns:a16="http://schemas.microsoft.com/office/drawing/2014/main" id="{3AE47E39-FC4F-4495-9FAA-B9651AE716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32" name="TextBox 8">
            <a:extLst>
              <a:ext uri="{FF2B5EF4-FFF2-40B4-BE49-F238E27FC236}">
                <a16:creationId xmlns:a16="http://schemas.microsoft.com/office/drawing/2014/main" id="{7D0F43B6-5386-416B-A8D7-08DC0D02AAA8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08F10C4-DCEE-4D04-BB0F-A93B7C8B15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4600"/>
            <a:ext cx="8913124" cy="63221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C5B7FFE-DA25-4E95-B687-29DCDA810853}"/>
              </a:ext>
            </a:extLst>
          </p:cNvPr>
          <p:cNvSpPr/>
          <p:nvPr/>
        </p:nvSpPr>
        <p:spPr>
          <a:xfrm>
            <a:off x="276224" y="276523"/>
            <a:ext cx="875233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Aoife is comparing the fractions      and      . </a:t>
            </a: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Is she correct? Show how she could use a diagram to check her answer. 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Aoife is incorrect because twelfths are smaller than sixths.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Therefore,                  .  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2FC9997-27C6-417E-95CC-4F9828C42031}"/>
              </a:ext>
            </a:extLst>
          </p:cNvPr>
          <p:cNvSpPr txBox="1"/>
          <p:nvPr/>
        </p:nvSpPr>
        <p:spPr>
          <a:xfrm>
            <a:off x="903880" y="1547751"/>
            <a:ext cx="4495560" cy="1466501"/>
          </a:xfrm>
          <a:prstGeom prst="wedgeRoundRectCallout">
            <a:avLst>
              <a:gd name="adj1" fmla="val 60166"/>
              <a:gd name="adj2" fmla="val 25147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24923" tIns="0" rIns="24923" bIns="0" rtlCol="0">
            <a:spAutoFit/>
          </a:bodyPr>
          <a:lstStyle/>
          <a:p>
            <a:pPr defTabSz="356085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know that                           .              </a:t>
            </a:r>
          </a:p>
          <a:p>
            <a:pPr defTabSz="356085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Twelfths are double the size of sixths, so        is greater than      .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9D38A808-8E5B-476D-8D77-D51101CE7B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37143"/>
              </p:ext>
            </p:extLst>
          </p:nvPr>
        </p:nvGraphicFramePr>
        <p:xfrm>
          <a:off x="2470735" y="1618289"/>
          <a:ext cx="1800000" cy="48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60851965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96731310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855067973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equals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8685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0913217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015F4570-E2E7-40F8-A1DA-9B6A0320C7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984644"/>
              </p:ext>
            </p:extLst>
          </p:nvPr>
        </p:nvGraphicFramePr>
        <p:xfrm>
          <a:off x="2171705" y="2462230"/>
          <a:ext cx="2664000" cy="48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608519650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296731310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855067973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8685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0913217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12B2640D-A757-4C68-9CEE-8C2CB04360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800558"/>
              </p:ext>
            </p:extLst>
          </p:nvPr>
        </p:nvGraphicFramePr>
        <p:xfrm>
          <a:off x="7252363" y="4507081"/>
          <a:ext cx="1152000" cy="48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608519650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96731310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855067973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8685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0913217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3817673D-499C-4C62-BD99-5439AC574F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229118"/>
              </p:ext>
            </p:extLst>
          </p:nvPr>
        </p:nvGraphicFramePr>
        <p:xfrm>
          <a:off x="2072640" y="4596616"/>
          <a:ext cx="49987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6560">
                  <a:extLst>
                    <a:ext uri="{9D8B030D-6E8A-4147-A177-3AD203B41FA5}">
                      <a16:colId xmlns:a16="http://schemas.microsoft.com/office/drawing/2014/main" val="1725857879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120941223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892421965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1916264695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4013552222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288479964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209233125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634887419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156290917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2972764232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297659581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882084709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76315"/>
                  </a:ext>
                </a:extLst>
              </a:tr>
            </a:tbl>
          </a:graphicData>
        </a:graphic>
      </p:graphicFrame>
      <p:graphicFrame>
        <p:nvGraphicFramePr>
          <p:cNvPr id="35" name="Table 2">
            <a:extLst>
              <a:ext uri="{FF2B5EF4-FFF2-40B4-BE49-F238E27FC236}">
                <a16:creationId xmlns:a16="http://schemas.microsoft.com/office/drawing/2014/main" id="{78776A5F-F65A-4DFE-837D-CA1DD7C72B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749350"/>
              </p:ext>
            </p:extLst>
          </p:nvPr>
        </p:nvGraphicFramePr>
        <p:xfrm>
          <a:off x="2072640" y="5178075"/>
          <a:ext cx="5000401" cy="36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4343">
                  <a:extLst>
                    <a:ext uri="{9D8B030D-6E8A-4147-A177-3AD203B41FA5}">
                      <a16:colId xmlns:a16="http://schemas.microsoft.com/office/drawing/2014/main" val="3018711345"/>
                    </a:ext>
                  </a:extLst>
                </a:gridCol>
                <a:gridCol w="714343">
                  <a:extLst>
                    <a:ext uri="{9D8B030D-6E8A-4147-A177-3AD203B41FA5}">
                      <a16:colId xmlns:a16="http://schemas.microsoft.com/office/drawing/2014/main" val="2044567778"/>
                    </a:ext>
                  </a:extLst>
                </a:gridCol>
                <a:gridCol w="714343">
                  <a:extLst>
                    <a:ext uri="{9D8B030D-6E8A-4147-A177-3AD203B41FA5}">
                      <a16:colId xmlns:a16="http://schemas.microsoft.com/office/drawing/2014/main" val="380957168"/>
                    </a:ext>
                  </a:extLst>
                </a:gridCol>
                <a:gridCol w="714343">
                  <a:extLst>
                    <a:ext uri="{9D8B030D-6E8A-4147-A177-3AD203B41FA5}">
                      <a16:colId xmlns:a16="http://schemas.microsoft.com/office/drawing/2014/main" val="1572281763"/>
                    </a:ext>
                  </a:extLst>
                </a:gridCol>
                <a:gridCol w="714343">
                  <a:extLst>
                    <a:ext uri="{9D8B030D-6E8A-4147-A177-3AD203B41FA5}">
                      <a16:colId xmlns:a16="http://schemas.microsoft.com/office/drawing/2014/main" val="2910931635"/>
                    </a:ext>
                  </a:extLst>
                </a:gridCol>
                <a:gridCol w="714343">
                  <a:extLst>
                    <a:ext uri="{9D8B030D-6E8A-4147-A177-3AD203B41FA5}">
                      <a16:colId xmlns:a16="http://schemas.microsoft.com/office/drawing/2014/main" val="3425077340"/>
                    </a:ext>
                  </a:extLst>
                </a:gridCol>
                <a:gridCol w="714343">
                  <a:extLst>
                    <a:ext uri="{9D8B030D-6E8A-4147-A177-3AD203B41FA5}">
                      <a16:colId xmlns:a16="http://schemas.microsoft.com/office/drawing/2014/main" val="1717270767"/>
                    </a:ext>
                  </a:extLst>
                </a:gridCol>
              </a:tblGrid>
              <a:tr h="367200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816002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B7A941EF-D629-448F-B1A6-7D835C50EB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870364"/>
              </p:ext>
            </p:extLst>
          </p:nvPr>
        </p:nvGraphicFramePr>
        <p:xfrm>
          <a:off x="7252363" y="5055780"/>
          <a:ext cx="360000" cy="48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855067973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8685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0913217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A3238A3F-0CAC-4D6B-8F12-177CB67AA4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787588"/>
              </p:ext>
            </p:extLst>
          </p:nvPr>
        </p:nvGraphicFramePr>
        <p:xfrm>
          <a:off x="1666879" y="5601708"/>
          <a:ext cx="1152000" cy="48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608519650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96731310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855067973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&lt;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8685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0913217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D36EAFED-9295-451E-8043-B55185818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703138"/>
              </p:ext>
            </p:extLst>
          </p:nvPr>
        </p:nvGraphicFramePr>
        <p:xfrm>
          <a:off x="6922845" y="688332"/>
          <a:ext cx="288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2660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2660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44C0D65F-253E-4291-85F6-549346765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578871"/>
              </p:ext>
            </p:extLst>
          </p:nvPr>
        </p:nvGraphicFramePr>
        <p:xfrm>
          <a:off x="5980510" y="688332"/>
          <a:ext cx="288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2660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2660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639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two number cards to complete the equation.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Find two possibilities.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628E500-9CA0-44D0-8A9E-3C2B96EBAE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652480"/>
              </p:ext>
            </p:extLst>
          </p:nvPr>
        </p:nvGraphicFramePr>
        <p:xfrm>
          <a:off x="3079559" y="1429610"/>
          <a:ext cx="2984882" cy="11432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269">
                  <a:extLst>
                    <a:ext uri="{9D8B030D-6E8A-4147-A177-3AD203B41FA5}">
                      <a16:colId xmlns:a16="http://schemas.microsoft.com/office/drawing/2014/main" val="292605100"/>
                    </a:ext>
                  </a:extLst>
                </a:gridCol>
                <a:gridCol w="656071">
                  <a:extLst>
                    <a:ext uri="{9D8B030D-6E8A-4147-A177-3AD203B41FA5}">
                      <a16:colId xmlns:a16="http://schemas.microsoft.com/office/drawing/2014/main" val="4053021223"/>
                    </a:ext>
                  </a:extLst>
                </a:gridCol>
                <a:gridCol w="464400">
                  <a:extLst>
                    <a:ext uri="{9D8B030D-6E8A-4147-A177-3AD203B41FA5}">
                      <a16:colId xmlns:a16="http://schemas.microsoft.com/office/drawing/2014/main" val="2311819330"/>
                    </a:ext>
                  </a:extLst>
                </a:gridCol>
                <a:gridCol w="656071">
                  <a:extLst>
                    <a:ext uri="{9D8B030D-6E8A-4147-A177-3AD203B41FA5}">
                      <a16:colId xmlns:a16="http://schemas.microsoft.com/office/drawing/2014/main" val="1817862148"/>
                    </a:ext>
                  </a:extLst>
                </a:gridCol>
                <a:gridCol w="656071">
                  <a:extLst>
                    <a:ext uri="{9D8B030D-6E8A-4147-A177-3AD203B41FA5}">
                      <a16:colId xmlns:a16="http://schemas.microsoft.com/office/drawing/2014/main" val="213073556"/>
                    </a:ext>
                  </a:extLst>
                </a:gridCol>
              </a:tblGrid>
              <a:tr h="4642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&lt;</a:t>
                      </a:r>
                    </a:p>
                  </a:txBody>
                  <a:tcPr marL="69635" marR="69635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&lt;</a:t>
                      </a:r>
                    </a:p>
                  </a:txBody>
                  <a:tcPr marL="69635" marR="6963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1426255"/>
                  </a:ext>
                </a:extLst>
              </a:tr>
              <a:tr h="107389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26825587"/>
                  </a:ext>
                </a:extLst>
              </a:tr>
              <a:tr h="107389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55907337"/>
                  </a:ext>
                </a:extLst>
              </a:tr>
              <a:tr h="4642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10456854"/>
                  </a:ext>
                </a:extLst>
              </a:tr>
            </a:tbl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DF5FE4FA-3977-4848-9E4A-22DB9632604C}"/>
              </a:ext>
            </a:extLst>
          </p:cNvPr>
          <p:cNvGrpSpPr/>
          <p:nvPr/>
        </p:nvGrpSpPr>
        <p:grpSpPr>
          <a:xfrm>
            <a:off x="1566924" y="3070453"/>
            <a:ext cx="6010153" cy="1073490"/>
            <a:chOff x="311230" y="5096527"/>
            <a:chExt cx="3039092" cy="496935"/>
          </a:xfrm>
          <a:solidFill>
            <a:schemeClr val="bg1"/>
          </a:solidFill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3345E72-6723-44AD-BB64-B915BB32C05F}"/>
                </a:ext>
              </a:extLst>
            </p:cNvPr>
            <p:cNvSpPr txBox="1"/>
            <p:nvPr/>
          </p:nvSpPr>
          <p:spPr>
            <a:xfrm>
              <a:off x="311230" y="5096527"/>
              <a:ext cx="484188" cy="496935"/>
            </a:xfrm>
            <a:prstGeom prst="roundRect">
              <a:avLst/>
            </a:prstGeom>
            <a:grpFill/>
            <a:ln w="38100"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GB" sz="3600" b="1" dirty="0">
                  <a:latin typeface="Century Gothic" panose="020B0502020202020204" pitchFamily="34" charset="0"/>
                </a:rPr>
                <a:t>5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083DC2D-B980-4443-A4C8-2AA20F17AC99}"/>
                </a:ext>
              </a:extLst>
            </p:cNvPr>
            <p:cNvSpPr txBox="1"/>
            <p:nvPr/>
          </p:nvSpPr>
          <p:spPr>
            <a:xfrm>
              <a:off x="949956" y="5096527"/>
              <a:ext cx="484188" cy="496935"/>
            </a:xfrm>
            <a:prstGeom prst="roundRect">
              <a:avLst/>
            </a:prstGeom>
            <a:grpFill/>
            <a:ln w="38100"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GB" sz="3600" b="1" dirty="0">
                  <a:latin typeface="Century Gothic" panose="020B0502020202020204" pitchFamily="34" charset="0"/>
                </a:rPr>
                <a:t>9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BB8372A-DD73-4CDC-84B1-A72A805B1CAF}"/>
                </a:ext>
              </a:extLst>
            </p:cNvPr>
            <p:cNvSpPr txBox="1"/>
            <p:nvPr/>
          </p:nvSpPr>
          <p:spPr>
            <a:xfrm>
              <a:off x="1588682" y="5096527"/>
              <a:ext cx="484188" cy="496935"/>
            </a:xfrm>
            <a:prstGeom prst="roundRect">
              <a:avLst/>
            </a:prstGeom>
            <a:grpFill/>
            <a:ln w="38100"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GB" sz="3600" b="1" dirty="0">
                  <a:latin typeface="Century Gothic" panose="020B0502020202020204" pitchFamily="34" charset="0"/>
                </a:rPr>
                <a:t>12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AE2A440-A481-40CC-82CC-1B2BD6B00B66}"/>
                </a:ext>
              </a:extLst>
            </p:cNvPr>
            <p:cNvSpPr txBox="1"/>
            <p:nvPr/>
          </p:nvSpPr>
          <p:spPr>
            <a:xfrm>
              <a:off x="2227408" y="5096527"/>
              <a:ext cx="484188" cy="496935"/>
            </a:xfrm>
            <a:prstGeom prst="roundRect">
              <a:avLst/>
            </a:prstGeom>
            <a:grpFill/>
            <a:ln w="38100"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GB" sz="3600" b="1" dirty="0">
                  <a:latin typeface="Century Gothic" panose="020B0502020202020204" pitchFamily="34" charset="0"/>
                </a:rPr>
                <a:t>8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F201CDB-05B5-4A73-823B-ED8D249F3CF6}"/>
                </a:ext>
              </a:extLst>
            </p:cNvPr>
            <p:cNvSpPr txBox="1"/>
            <p:nvPr/>
          </p:nvSpPr>
          <p:spPr>
            <a:xfrm>
              <a:off x="2866134" y="5096527"/>
              <a:ext cx="484188" cy="496935"/>
            </a:xfrm>
            <a:prstGeom prst="roundRect">
              <a:avLst/>
            </a:prstGeom>
            <a:grpFill/>
            <a:ln w="38100"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GB" sz="3600" b="1" dirty="0">
                  <a:latin typeface="Century Gothic" panose="020B0502020202020204" pitchFamily="34" charset="0"/>
                </a:rPr>
                <a:t>15</a:t>
              </a:r>
            </a:p>
          </p:txBody>
        </p:sp>
      </p:grpSp>
      <p:pic>
        <p:nvPicPr>
          <p:cNvPr id="13" name="Picture 12" descr="A close up of a sign&#10;&#10;Description generated with high confidence">
            <a:extLst>
              <a:ext uri="{FF2B5EF4-FFF2-40B4-BE49-F238E27FC236}">
                <a16:creationId xmlns:a16="http://schemas.microsoft.com/office/drawing/2014/main" id="{67291FDA-1BCB-4DF2-BC11-015A71D180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3" name="TextBox 8">
            <a:extLst>
              <a:ext uri="{FF2B5EF4-FFF2-40B4-BE49-F238E27FC236}">
                <a16:creationId xmlns:a16="http://schemas.microsoft.com/office/drawing/2014/main" id="{C443F2A8-9C39-470A-9737-AF451D500C0B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two number cards to complete the equation.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Find two possibilities.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Possible answers: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309E812-1643-4217-A598-CFF3767E23A4}"/>
              </a:ext>
            </a:extLst>
          </p:cNvPr>
          <p:cNvGrpSpPr/>
          <p:nvPr/>
        </p:nvGrpSpPr>
        <p:grpSpPr>
          <a:xfrm>
            <a:off x="1566924" y="3070453"/>
            <a:ext cx="6010153" cy="1073490"/>
            <a:chOff x="311230" y="5096527"/>
            <a:chExt cx="3039092" cy="496935"/>
          </a:xfrm>
          <a:solidFill>
            <a:schemeClr val="bg1"/>
          </a:solidFill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3A1B3F6-E51E-4A93-96ED-77407F2A7A8B}"/>
                </a:ext>
              </a:extLst>
            </p:cNvPr>
            <p:cNvSpPr txBox="1"/>
            <p:nvPr/>
          </p:nvSpPr>
          <p:spPr>
            <a:xfrm>
              <a:off x="311230" y="5096527"/>
              <a:ext cx="484188" cy="496935"/>
            </a:xfrm>
            <a:prstGeom prst="roundRect">
              <a:avLst/>
            </a:prstGeom>
            <a:grpFill/>
            <a:ln w="38100"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GB" sz="3600" b="1" dirty="0">
                  <a:latin typeface="Century Gothic" panose="020B0502020202020204" pitchFamily="34" charset="0"/>
                </a:rPr>
                <a:t>5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43D49A0-1AB1-419F-B52D-35B881624276}"/>
                </a:ext>
              </a:extLst>
            </p:cNvPr>
            <p:cNvSpPr txBox="1"/>
            <p:nvPr/>
          </p:nvSpPr>
          <p:spPr>
            <a:xfrm>
              <a:off x="949956" y="5096527"/>
              <a:ext cx="484188" cy="496935"/>
            </a:xfrm>
            <a:prstGeom prst="roundRect">
              <a:avLst/>
            </a:prstGeom>
            <a:grpFill/>
            <a:ln w="38100"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GB" sz="3600" b="1" dirty="0">
                  <a:latin typeface="Century Gothic" panose="020B0502020202020204" pitchFamily="34" charset="0"/>
                </a:rPr>
                <a:t>9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022C7F3-7383-4D12-BD53-F491D978B36A}"/>
                </a:ext>
              </a:extLst>
            </p:cNvPr>
            <p:cNvSpPr txBox="1"/>
            <p:nvPr/>
          </p:nvSpPr>
          <p:spPr>
            <a:xfrm>
              <a:off x="1588682" y="5096527"/>
              <a:ext cx="484188" cy="496935"/>
            </a:xfrm>
            <a:prstGeom prst="roundRect">
              <a:avLst/>
            </a:prstGeom>
            <a:grpFill/>
            <a:ln w="38100"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GB" sz="3600" b="1" dirty="0">
                  <a:latin typeface="Century Gothic" panose="020B0502020202020204" pitchFamily="34" charset="0"/>
                </a:rPr>
                <a:t>12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9F75880-7E9F-43A0-BC4F-88C86645E5D6}"/>
                </a:ext>
              </a:extLst>
            </p:cNvPr>
            <p:cNvSpPr txBox="1"/>
            <p:nvPr/>
          </p:nvSpPr>
          <p:spPr>
            <a:xfrm>
              <a:off x="2227408" y="5096527"/>
              <a:ext cx="484188" cy="496935"/>
            </a:xfrm>
            <a:prstGeom prst="roundRect">
              <a:avLst/>
            </a:prstGeom>
            <a:grpFill/>
            <a:ln w="38100"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GB" sz="3600" b="1" dirty="0">
                  <a:latin typeface="Century Gothic" panose="020B0502020202020204" pitchFamily="34" charset="0"/>
                </a:rPr>
                <a:t>8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D2149D9-6733-43F0-BFF0-97BE4B6157D0}"/>
                </a:ext>
              </a:extLst>
            </p:cNvPr>
            <p:cNvSpPr txBox="1"/>
            <p:nvPr/>
          </p:nvSpPr>
          <p:spPr>
            <a:xfrm>
              <a:off x="2866134" y="5096527"/>
              <a:ext cx="484188" cy="496935"/>
            </a:xfrm>
            <a:prstGeom prst="roundRect">
              <a:avLst/>
            </a:prstGeom>
            <a:grpFill/>
            <a:ln w="38100"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GB" sz="3600" b="1" dirty="0">
                  <a:latin typeface="Century Gothic" panose="020B0502020202020204" pitchFamily="34" charset="0"/>
                </a:rPr>
                <a:t>15</a:t>
              </a:r>
            </a:p>
          </p:txBody>
        </p:sp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628E500-9CA0-44D0-8A9E-3C2B96EBAEA2}"/>
              </a:ext>
            </a:extLst>
          </p:cNvPr>
          <p:cNvGraphicFramePr>
            <a:graphicFrameLocks noGrp="1"/>
          </p:cNvGraphicFramePr>
          <p:nvPr/>
        </p:nvGraphicFramePr>
        <p:xfrm>
          <a:off x="3079559" y="1429610"/>
          <a:ext cx="2984882" cy="11432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269">
                  <a:extLst>
                    <a:ext uri="{9D8B030D-6E8A-4147-A177-3AD203B41FA5}">
                      <a16:colId xmlns:a16="http://schemas.microsoft.com/office/drawing/2014/main" val="292605100"/>
                    </a:ext>
                  </a:extLst>
                </a:gridCol>
                <a:gridCol w="656071">
                  <a:extLst>
                    <a:ext uri="{9D8B030D-6E8A-4147-A177-3AD203B41FA5}">
                      <a16:colId xmlns:a16="http://schemas.microsoft.com/office/drawing/2014/main" val="4053021223"/>
                    </a:ext>
                  </a:extLst>
                </a:gridCol>
                <a:gridCol w="464400">
                  <a:extLst>
                    <a:ext uri="{9D8B030D-6E8A-4147-A177-3AD203B41FA5}">
                      <a16:colId xmlns:a16="http://schemas.microsoft.com/office/drawing/2014/main" val="2311819330"/>
                    </a:ext>
                  </a:extLst>
                </a:gridCol>
                <a:gridCol w="656071">
                  <a:extLst>
                    <a:ext uri="{9D8B030D-6E8A-4147-A177-3AD203B41FA5}">
                      <a16:colId xmlns:a16="http://schemas.microsoft.com/office/drawing/2014/main" val="1817862148"/>
                    </a:ext>
                  </a:extLst>
                </a:gridCol>
                <a:gridCol w="656071">
                  <a:extLst>
                    <a:ext uri="{9D8B030D-6E8A-4147-A177-3AD203B41FA5}">
                      <a16:colId xmlns:a16="http://schemas.microsoft.com/office/drawing/2014/main" val="213073556"/>
                    </a:ext>
                  </a:extLst>
                </a:gridCol>
              </a:tblGrid>
              <a:tr h="4642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&lt;</a:t>
                      </a:r>
                    </a:p>
                  </a:txBody>
                  <a:tcPr marL="69635" marR="69635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&lt;</a:t>
                      </a:r>
                    </a:p>
                  </a:txBody>
                  <a:tcPr marL="69635" marR="6963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1426255"/>
                  </a:ext>
                </a:extLst>
              </a:tr>
              <a:tr h="107389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26825587"/>
                  </a:ext>
                </a:extLst>
              </a:tr>
              <a:tr h="107389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55907337"/>
                  </a:ext>
                </a:extLst>
              </a:tr>
              <a:tr h="4642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10456854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61EE583-751D-479B-9123-381F1D2266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349562"/>
              </p:ext>
            </p:extLst>
          </p:nvPr>
        </p:nvGraphicFramePr>
        <p:xfrm>
          <a:off x="3706107" y="5256142"/>
          <a:ext cx="1731786" cy="10734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3262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170436440"/>
                    </a:ext>
                  </a:extLst>
                </a:gridCol>
                <a:gridCol w="433262">
                  <a:extLst>
                    <a:ext uri="{9D8B030D-6E8A-4147-A177-3AD203B41FA5}">
                      <a16:colId xmlns:a16="http://schemas.microsoft.com/office/drawing/2014/main" val="39730813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745048936"/>
                    </a:ext>
                  </a:extLst>
                </a:gridCol>
                <a:gridCol w="433262">
                  <a:extLst>
                    <a:ext uri="{9D8B030D-6E8A-4147-A177-3AD203B41FA5}">
                      <a16:colId xmlns:a16="http://schemas.microsoft.com/office/drawing/2014/main" val="1988864955"/>
                    </a:ext>
                  </a:extLst>
                </a:gridCol>
              </a:tblGrid>
              <a:tr h="53674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53674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020AFB66-D0A0-4704-8DC9-D6B2D93CB2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7" name="TextBox 8">
            <a:extLst>
              <a:ext uri="{FF2B5EF4-FFF2-40B4-BE49-F238E27FC236}">
                <a16:creationId xmlns:a16="http://schemas.microsoft.com/office/drawing/2014/main" id="{D24FA09C-F340-4902-B9AB-D93B1C545001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24633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Tahiba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has put these fractions in descending order.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her mistake.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Rewrite the fractions in the correct order with the same denominators.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BFFBE9F-5BCB-4A1E-92C2-BF3CB5E564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057808"/>
              </p:ext>
            </p:extLst>
          </p:nvPr>
        </p:nvGraphicFramePr>
        <p:xfrm>
          <a:off x="3187842" y="1475505"/>
          <a:ext cx="2768316" cy="10960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0079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170436440"/>
                    </a:ext>
                  </a:extLst>
                </a:gridCol>
                <a:gridCol w="530079">
                  <a:extLst>
                    <a:ext uri="{9D8B030D-6E8A-4147-A177-3AD203B41FA5}">
                      <a16:colId xmlns:a16="http://schemas.microsoft.com/office/drawing/2014/main" val="39730813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745048936"/>
                    </a:ext>
                  </a:extLst>
                </a:gridCol>
                <a:gridCol w="530079">
                  <a:extLst>
                    <a:ext uri="{9D8B030D-6E8A-4147-A177-3AD203B41FA5}">
                      <a16:colId xmlns:a16="http://schemas.microsoft.com/office/drawing/2014/main" val="198886495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620911196"/>
                    </a:ext>
                  </a:extLst>
                </a:gridCol>
                <a:gridCol w="530079">
                  <a:extLst>
                    <a:ext uri="{9D8B030D-6E8A-4147-A177-3AD203B41FA5}">
                      <a16:colId xmlns:a16="http://schemas.microsoft.com/office/drawing/2014/main" val="2316493656"/>
                    </a:ext>
                  </a:extLst>
                </a:gridCol>
              </a:tblGrid>
              <a:tr h="54800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54800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726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Tahiba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has put these fractions in descending order.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her mistake.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Rewrite the fractions in the correct order with the same denominators.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Tahiba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has ordered the fractions by…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2A2C69D-32A1-4DF9-AE70-586810EA98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474005"/>
              </p:ext>
            </p:extLst>
          </p:nvPr>
        </p:nvGraphicFramePr>
        <p:xfrm>
          <a:off x="3187842" y="1475505"/>
          <a:ext cx="2768316" cy="10960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0079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170436440"/>
                    </a:ext>
                  </a:extLst>
                </a:gridCol>
                <a:gridCol w="530079">
                  <a:extLst>
                    <a:ext uri="{9D8B030D-6E8A-4147-A177-3AD203B41FA5}">
                      <a16:colId xmlns:a16="http://schemas.microsoft.com/office/drawing/2014/main" val="39730813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745048936"/>
                    </a:ext>
                  </a:extLst>
                </a:gridCol>
                <a:gridCol w="530079">
                  <a:extLst>
                    <a:ext uri="{9D8B030D-6E8A-4147-A177-3AD203B41FA5}">
                      <a16:colId xmlns:a16="http://schemas.microsoft.com/office/drawing/2014/main" val="198886495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620911196"/>
                    </a:ext>
                  </a:extLst>
                </a:gridCol>
                <a:gridCol w="530079">
                  <a:extLst>
                    <a:ext uri="{9D8B030D-6E8A-4147-A177-3AD203B41FA5}">
                      <a16:colId xmlns:a16="http://schemas.microsoft.com/office/drawing/2014/main" val="2316493656"/>
                    </a:ext>
                  </a:extLst>
                </a:gridCol>
              </a:tblGrid>
              <a:tr h="54800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54800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014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Tahiba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has put these fractions in descending order.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her mistake.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Rewrite the fractions in the correct order with the same denominators.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Tahiba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has ordered the fractions by their denominator, but has not found their equivalent fractions. 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 correct order is                                       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1818ADA-E074-47D3-A6BB-D6BDB6A804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034206"/>
              </p:ext>
            </p:extLst>
          </p:nvPr>
        </p:nvGraphicFramePr>
        <p:xfrm>
          <a:off x="2971000" y="5594730"/>
          <a:ext cx="2586572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643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170436440"/>
                    </a:ext>
                  </a:extLst>
                </a:gridCol>
                <a:gridCol w="484643">
                  <a:extLst>
                    <a:ext uri="{9D8B030D-6E8A-4147-A177-3AD203B41FA5}">
                      <a16:colId xmlns:a16="http://schemas.microsoft.com/office/drawing/2014/main" val="39730813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745048936"/>
                    </a:ext>
                  </a:extLst>
                </a:gridCol>
                <a:gridCol w="484643">
                  <a:extLst>
                    <a:ext uri="{9D8B030D-6E8A-4147-A177-3AD203B41FA5}">
                      <a16:colId xmlns:a16="http://schemas.microsoft.com/office/drawing/2014/main" val="198886495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620911196"/>
                    </a:ext>
                  </a:extLst>
                </a:gridCol>
                <a:gridCol w="484643">
                  <a:extLst>
                    <a:ext uri="{9D8B030D-6E8A-4147-A177-3AD203B41FA5}">
                      <a16:colId xmlns:a16="http://schemas.microsoft.com/office/drawing/2014/main" val="2316493656"/>
                    </a:ext>
                  </a:extLst>
                </a:gridCol>
              </a:tblGrid>
              <a:tr h="171202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71202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DB69CAA-0C80-41D2-93C2-9BCB83455C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672697"/>
              </p:ext>
            </p:extLst>
          </p:nvPr>
        </p:nvGraphicFramePr>
        <p:xfrm>
          <a:off x="3187842" y="1475505"/>
          <a:ext cx="2768316" cy="10960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0079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170436440"/>
                    </a:ext>
                  </a:extLst>
                </a:gridCol>
                <a:gridCol w="530079">
                  <a:extLst>
                    <a:ext uri="{9D8B030D-6E8A-4147-A177-3AD203B41FA5}">
                      <a16:colId xmlns:a16="http://schemas.microsoft.com/office/drawing/2014/main" val="39730813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745048936"/>
                    </a:ext>
                  </a:extLst>
                </a:gridCol>
                <a:gridCol w="530079">
                  <a:extLst>
                    <a:ext uri="{9D8B030D-6E8A-4147-A177-3AD203B41FA5}">
                      <a16:colId xmlns:a16="http://schemas.microsoft.com/office/drawing/2014/main" val="198886495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620911196"/>
                    </a:ext>
                  </a:extLst>
                </a:gridCol>
                <a:gridCol w="530079">
                  <a:extLst>
                    <a:ext uri="{9D8B030D-6E8A-4147-A177-3AD203B41FA5}">
                      <a16:colId xmlns:a16="http://schemas.microsoft.com/office/drawing/2014/main" val="2316493656"/>
                    </a:ext>
                  </a:extLst>
                </a:gridCol>
              </a:tblGrid>
              <a:tr h="54800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54800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730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equivalent fractions.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7A18FD8-4E06-4CBD-B8A0-5E2D6A22C310}"/>
              </a:ext>
            </a:extLst>
          </p:cNvPr>
          <p:cNvGraphicFramePr>
            <a:graphicFrameLocks noGrp="1"/>
          </p:cNvGraphicFramePr>
          <p:nvPr/>
        </p:nvGraphicFramePr>
        <p:xfrm>
          <a:off x="897621" y="1706509"/>
          <a:ext cx="6442746" cy="3610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1373">
                  <a:extLst>
                    <a:ext uri="{9D8B030D-6E8A-4147-A177-3AD203B41FA5}">
                      <a16:colId xmlns:a16="http://schemas.microsoft.com/office/drawing/2014/main" val="1335134932"/>
                    </a:ext>
                  </a:extLst>
                </a:gridCol>
                <a:gridCol w="3221373">
                  <a:extLst>
                    <a:ext uri="{9D8B030D-6E8A-4147-A177-3AD203B41FA5}">
                      <a16:colId xmlns:a16="http://schemas.microsoft.com/office/drawing/2014/main" val="2406677059"/>
                    </a:ext>
                  </a:extLst>
                </a:gridCol>
              </a:tblGrid>
              <a:tr h="722090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1. 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89825"/>
                  </a:ext>
                </a:extLst>
              </a:tr>
              <a:tr h="722090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2. 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216692"/>
                  </a:ext>
                </a:extLst>
              </a:tr>
              <a:tr h="72209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3. 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5933512"/>
                  </a:ext>
                </a:extLst>
              </a:tr>
              <a:tr h="72209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9788513"/>
                  </a:ext>
                </a:extLst>
              </a:tr>
              <a:tr h="72209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7148973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C5B412D-F517-4140-A343-A2959FC201F2}"/>
              </a:ext>
            </a:extLst>
          </p:cNvPr>
          <p:cNvGraphicFramePr>
            <a:graphicFrameLocks noGrp="1"/>
          </p:cNvGraphicFramePr>
          <p:nvPr/>
        </p:nvGraphicFramePr>
        <p:xfrm>
          <a:off x="1429288" y="1581824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DB0BAC0-3D76-4A93-94D8-8FEBB03B4498}"/>
              </a:ext>
            </a:extLst>
          </p:cNvPr>
          <p:cNvGraphicFramePr>
            <a:graphicFrameLocks noGrp="1"/>
          </p:cNvGraphicFramePr>
          <p:nvPr/>
        </p:nvGraphicFramePr>
        <p:xfrm>
          <a:off x="1429288" y="2292396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01EA0A71-04CA-4E79-AC02-5E097643AC27}"/>
              </a:ext>
            </a:extLst>
          </p:cNvPr>
          <p:cNvGraphicFramePr>
            <a:graphicFrameLocks noGrp="1"/>
          </p:cNvGraphicFramePr>
          <p:nvPr/>
        </p:nvGraphicFramePr>
        <p:xfrm>
          <a:off x="1429288" y="3002968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BB33BDE2-AA9E-4A91-9FB2-2D7CCF55DD62}"/>
              </a:ext>
            </a:extLst>
          </p:cNvPr>
          <p:cNvGraphicFramePr>
            <a:graphicFrameLocks noGrp="1"/>
          </p:cNvGraphicFramePr>
          <p:nvPr/>
        </p:nvGraphicFramePr>
        <p:xfrm>
          <a:off x="1429288" y="3713540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DC9511F1-3F4E-4D44-9532-35A11988962E}"/>
              </a:ext>
            </a:extLst>
          </p:cNvPr>
          <p:cNvGraphicFramePr>
            <a:graphicFrameLocks noGrp="1"/>
          </p:cNvGraphicFramePr>
          <p:nvPr/>
        </p:nvGraphicFramePr>
        <p:xfrm>
          <a:off x="1429288" y="4424113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DF7B806E-7F27-45CE-87FF-AE5B4B9FFA21}"/>
              </a:ext>
            </a:extLst>
          </p:cNvPr>
          <p:cNvGraphicFramePr>
            <a:graphicFrameLocks noGrp="1"/>
          </p:cNvGraphicFramePr>
          <p:nvPr/>
        </p:nvGraphicFramePr>
        <p:xfrm>
          <a:off x="7470761" y="1581824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CF38E0DD-D604-440B-880B-B832F618EADF}"/>
              </a:ext>
            </a:extLst>
          </p:cNvPr>
          <p:cNvGraphicFramePr>
            <a:graphicFrameLocks noGrp="1"/>
          </p:cNvGraphicFramePr>
          <p:nvPr/>
        </p:nvGraphicFramePr>
        <p:xfrm>
          <a:off x="7470761" y="2292396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C29F5E21-C13B-4B17-AD1F-C0EA4B4DAD8B}"/>
              </a:ext>
            </a:extLst>
          </p:cNvPr>
          <p:cNvGraphicFramePr>
            <a:graphicFrameLocks noGrp="1"/>
          </p:cNvGraphicFramePr>
          <p:nvPr/>
        </p:nvGraphicFramePr>
        <p:xfrm>
          <a:off x="7470761" y="3002968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7DFA4DC8-6779-4549-8EA6-69F36D233FB6}"/>
              </a:ext>
            </a:extLst>
          </p:cNvPr>
          <p:cNvGraphicFramePr>
            <a:graphicFrameLocks noGrp="1"/>
          </p:cNvGraphicFramePr>
          <p:nvPr/>
        </p:nvGraphicFramePr>
        <p:xfrm>
          <a:off x="7470761" y="3713540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E084B271-8E44-44FA-BDCD-6BE87E4986DD}"/>
              </a:ext>
            </a:extLst>
          </p:cNvPr>
          <p:cNvGraphicFramePr>
            <a:graphicFrameLocks noGrp="1"/>
          </p:cNvGraphicFramePr>
          <p:nvPr/>
        </p:nvGraphicFramePr>
        <p:xfrm>
          <a:off x="7470761" y="4424113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pic>
        <p:nvPicPr>
          <p:cNvPr id="28" name="Picture 27" descr="A close up of a sign&#10;&#10;Description generated with high confidence">
            <a:extLst>
              <a:ext uri="{FF2B5EF4-FFF2-40B4-BE49-F238E27FC236}">
                <a16:creationId xmlns:a16="http://schemas.microsoft.com/office/drawing/2014/main" id="{15ACE157-7B69-40F7-B5A2-12A023F08E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9" name="TextBox 8">
            <a:extLst>
              <a:ext uri="{FF2B5EF4-FFF2-40B4-BE49-F238E27FC236}">
                <a16:creationId xmlns:a16="http://schemas.microsoft.com/office/drawing/2014/main" id="{79417DF1-4EFD-4D32-B474-8BF311229DE8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187893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equivalent fractions.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7A18FD8-4E06-4CBD-B8A0-5E2D6A22C3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107533"/>
              </p:ext>
            </p:extLst>
          </p:nvPr>
        </p:nvGraphicFramePr>
        <p:xfrm>
          <a:off x="897621" y="1706509"/>
          <a:ext cx="6442746" cy="3610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1373">
                  <a:extLst>
                    <a:ext uri="{9D8B030D-6E8A-4147-A177-3AD203B41FA5}">
                      <a16:colId xmlns:a16="http://schemas.microsoft.com/office/drawing/2014/main" val="1335134932"/>
                    </a:ext>
                  </a:extLst>
                </a:gridCol>
                <a:gridCol w="3221373">
                  <a:extLst>
                    <a:ext uri="{9D8B030D-6E8A-4147-A177-3AD203B41FA5}">
                      <a16:colId xmlns:a16="http://schemas.microsoft.com/office/drawing/2014/main" val="2406677059"/>
                    </a:ext>
                  </a:extLst>
                </a:gridCol>
              </a:tblGrid>
              <a:tr h="722090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1. 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89825"/>
                  </a:ext>
                </a:extLst>
              </a:tr>
              <a:tr h="722090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2. 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216692"/>
                  </a:ext>
                </a:extLst>
              </a:tr>
              <a:tr h="72209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3. 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5933512"/>
                  </a:ext>
                </a:extLst>
              </a:tr>
              <a:tr h="72209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9788513"/>
                  </a:ext>
                </a:extLst>
              </a:tr>
              <a:tr h="72209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7148973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C5B412D-F517-4140-A343-A2959FC201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731614"/>
              </p:ext>
            </p:extLst>
          </p:nvPr>
        </p:nvGraphicFramePr>
        <p:xfrm>
          <a:off x="1429288" y="1581824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DB0BAC0-3D76-4A93-94D8-8FEBB03B44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01392"/>
              </p:ext>
            </p:extLst>
          </p:nvPr>
        </p:nvGraphicFramePr>
        <p:xfrm>
          <a:off x="1429288" y="2292396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01EA0A71-04CA-4E79-AC02-5E097643AC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433823"/>
              </p:ext>
            </p:extLst>
          </p:nvPr>
        </p:nvGraphicFramePr>
        <p:xfrm>
          <a:off x="1429288" y="3002968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BB33BDE2-AA9E-4A91-9FB2-2D7CCF55D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184483"/>
              </p:ext>
            </p:extLst>
          </p:nvPr>
        </p:nvGraphicFramePr>
        <p:xfrm>
          <a:off x="1429288" y="3713540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DC9511F1-3F4E-4D44-9532-35A1198896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70872"/>
              </p:ext>
            </p:extLst>
          </p:nvPr>
        </p:nvGraphicFramePr>
        <p:xfrm>
          <a:off x="1429288" y="4424113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DF7B806E-7F27-45CE-87FF-AE5B4B9FF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733976"/>
              </p:ext>
            </p:extLst>
          </p:nvPr>
        </p:nvGraphicFramePr>
        <p:xfrm>
          <a:off x="7470761" y="1581824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CF38E0DD-D604-440B-880B-B832F618EA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668504"/>
              </p:ext>
            </p:extLst>
          </p:nvPr>
        </p:nvGraphicFramePr>
        <p:xfrm>
          <a:off x="7470761" y="2292396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C29F5E21-C13B-4B17-AD1F-C0EA4B4DAD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289917"/>
              </p:ext>
            </p:extLst>
          </p:nvPr>
        </p:nvGraphicFramePr>
        <p:xfrm>
          <a:off x="7470761" y="3002968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7DFA4DC8-6779-4549-8EA6-69F36D233F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590545"/>
              </p:ext>
            </p:extLst>
          </p:nvPr>
        </p:nvGraphicFramePr>
        <p:xfrm>
          <a:off x="7470761" y="3713540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E084B271-8E44-44FA-BDCD-6BE87E4986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531539"/>
              </p:ext>
            </p:extLst>
          </p:nvPr>
        </p:nvGraphicFramePr>
        <p:xfrm>
          <a:off x="7470761" y="4424113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7F3EBE2-9CEF-422F-8FC8-9BA1C197EA3A}"/>
              </a:ext>
            </a:extLst>
          </p:cNvPr>
          <p:cNvCxnSpPr>
            <a:cxnSpLocks/>
          </p:cNvCxnSpPr>
          <p:nvPr/>
        </p:nvCxnSpPr>
        <p:spPr>
          <a:xfrm>
            <a:off x="1917037" y="1871637"/>
            <a:ext cx="4928380" cy="214670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178D7B8-CDA6-4054-88E8-36E6BB822667}"/>
              </a:ext>
            </a:extLst>
          </p:cNvPr>
          <p:cNvCxnSpPr>
            <a:cxnSpLocks/>
          </p:cNvCxnSpPr>
          <p:nvPr/>
        </p:nvCxnSpPr>
        <p:spPr>
          <a:xfrm>
            <a:off x="1917037" y="2597196"/>
            <a:ext cx="492838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C6E81D6-0E2D-417B-884B-0D47E59BF7AA}"/>
              </a:ext>
            </a:extLst>
          </p:cNvPr>
          <p:cNvCxnSpPr>
            <a:cxnSpLocks/>
          </p:cNvCxnSpPr>
          <p:nvPr/>
        </p:nvCxnSpPr>
        <p:spPr>
          <a:xfrm flipV="1">
            <a:off x="1917037" y="1971413"/>
            <a:ext cx="4928380" cy="133635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CF9C9E1-57F4-44B3-8277-09860C9B3DDA}"/>
              </a:ext>
            </a:extLst>
          </p:cNvPr>
          <p:cNvCxnSpPr>
            <a:cxnSpLocks/>
          </p:cNvCxnSpPr>
          <p:nvPr/>
        </p:nvCxnSpPr>
        <p:spPr>
          <a:xfrm flipV="1">
            <a:off x="1917037" y="3382282"/>
            <a:ext cx="4928380" cy="609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D3A9ECF-BF51-4998-95BA-8D4DB5F86880}"/>
              </a:ext>
            </a:extLst>
          </p:cNvPr>
          <p:cNvCxnSpPr>
            <a:cxnSpLocks/>
          </p:cNvCxnSpPr>
          <p:nvPr/>
        </p:nvCxnSpPr>
        <p:spPr>
          <a:xfrm>
            <a:off x="1917036" y="4758641"/>
            <a:ext cx="492838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 descr="A close up of a sign&#10;&#10;Description generated with high confidence">
            <a:extLst>
              <a:ext uri="{FF2B5EF4-FFF2-40B4-BE49-F238E27FC236}">
                <a16:creationId xmlns:a16="http://schemas.microsoft.com/office/drawing/2014/main" id="{DC73C064-8ADF-40F6-A607-6D0D7E2BBE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32" name="TextBox 8">
            <a:extLst>
              <a:ext uri="{FF2B5EF4-FFF2-40B4-BE49-F238E27FC236}">
                <a16:creationId xmlns:a16="http://schemas.microsoft.com/office/drawing/2014/main" id="{42C6F733-0007-4C71-B1CD-BACAB844E45D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Finish the model to show      and      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Compare using &lt;, &gt; or =.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AFE42A8-2B9E-46C7-BDDD-2CD71C2413F3}"/>
              </a:ext>
            </a:extLst>
          </p:cNvPr>
          <p:cNvSpPr/>
          <p:nvPr/>
        </p:nvSpPr>
        <p:spPr>
          <a:xfrm>
            <a:off x="3994807" y="2984733"/>
            <a:ext cx="1154388" cy="1155600"/>
          </a:xfrm>
          <a:prstGeom prst="ellips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71E1DF8-FB82-4D5F-A8DA-2C957967595E}"/>
              </a:ext>
            </a:extLst>
          </p:cNvPr>
          <p:cNvGraphicFramePr>
            <a:graphicFrameLocks noGrp="1"/>
          </p:cNvGraphicFramePr>
          <p:nvPr/>
        </p:nvGraphicFramePr>
        <p:xfrm>
          <a:off x="750548" y="2607905"/>
          <a:ext cx="2862035" cy="19092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2407">
                  <a:extLst>
                    <a:ext uri="{9D8B030D-6E8A-4147-A177-3AD203B41FA5}">
                      <a16:colId xmlns:a16="http://schemas.microsoft.com/office/drawing/2014/main" val="2088203307"/>
                    </a:ext>
                  </a:extLst>
                </a:gridCol>
                <a:gridCol w="572407">
                  <a:extLst>
                    <a:ext uri="{9D8B030D-6E8A-4147-A177-3AD203B41FA5}">
                      <a16:colId xmlns:a16="http://schemas.microsoft.com/office/drawing/2014/main" val="2777697323"/>
                    </a:ext>
                  </a:extLst>
                </a:gridCol>
                <a:gridCol w="572407">
                  <a:extLst>
                    <a:ext uri="{9D8B030D-6E8A-4147-A177-3AD203B41FA5}">
                      <a16:colId xmlns:a16="http://schemas.microsoft.com/office/drawing/2014/main" val="2173164089"/>
                    </a:ext>
                  </a:extLst>
                </a:gridCol>
                <a:gridCol w="572407">
                  <a:extLst>
                    <a:ext uri="{9D8B030D-6E8A-4147-A177-3AD203B41FA5}">
                      <a16:colId xmlns:a16="http://schemas.microsoft.com/office/drawing/2014/main" val="743554487"/>
                    </a:ext>
                  </a:extLst>
                </a:gridCol>
                <a:gridCol w="572407">
                  <a:extLst>
                    <a:ext uri="{9D8B030D-6E8A-4147-A177-3AD203B41FA5}">
                      <a16:colId xmlns:a16="http://schemas.microsoft.com/office/drawing/2014/main" val="3198372335"/>
                    </a:ext>
                  </a:extLst>
                </a:gridCol>
              </a:tblGrid>
              <a:tr h="477314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7738611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803948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769968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05526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ADEE5E8-160E-4155-8336-37BB324FC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310937"/>
              </p:ext>
            </p:extLst>
          </p:nvPr>
        </p:nvGraphicFramePr>
        <p:xfrm>
          <a:off x="5419707" y="755530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6B6718C-1711-4A72-8091-8F90D1B379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704685"/>
              </p:ext>
            </p:extLst>
          </p:nvPr>
        </p:nvGraphicFramePr>
        <p:xfrm>
          <a:off x="6335320" y="755530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6A92D0F-DD14-43CB-BB7B-F5A71E038D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466573"/>
              </p:ext>
            </p:extLst>
          </p:nvPr>
        </p:nvGraphicFramePr>
        <p:xfrm>
          <a:off x="5531419" y="2607905"/>
          <a:ext cx="2862035" cy="19092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2407">
                  <a:extLst>
                    <a:ext uri="{9D8B030D-6E8A-4147-A177-3AD203B41FA5}">
                      <a16:colId xmlns:a16="http://schemas.microsoft.com/office/drawing/2014/main" val="2088203307"/>
                    </a:ext>
                  </a:extLst>
                </a:gridCol>
                <a:gridCol w="572407">
                  <a:extLst>
                    <a:ext uri="{9D8B030D-6E8A-4147-A177-3AD203B41FA5}">
                      <a16:colId xmlns:a16="http://schemas.microsoft.com/office/drawing/2014/main" val="2777697323"/>
                    </a:ext>
                  </a:extLst>
                </a:gridCol>
                <a:gridCol w="572407">
                  <a:extLst>
                    <a:ext uri="{9D8B030D-6E8A-4147-A177-3AD203B41FA5}">
                      <a16:colId xmlns:a16="http://schemas.microsoft.com/office/drawing/2014/main" val="2173164089"/>
                    </a:ext>
                  </a:extLst>
                </a:gridCol>
                <a:gridCol w="572407">
                  <a:extLst>
                    <a:ext uri="{9D8B030D-6E8A-4147-A177-3AD203B41FA5}">
                      <a16:colId xmlns:a16="http://schemas.microsoft.com/office/drawing/2014/main" val="743554487"/>
                    </a:ext>
                  </a:extLst>
                </a:gridCol>
                <a:gridCol w="572407">
                  <a:extLst>
                    <a:ext uri="{9D8B030D-6E8A-4147-A177-3AD203B41FA5}">
                      <a16:colId xmlns:a16="http://schemas.microsoft.com/office/drawing/2014/main" val="3198372335"/>
                    </a:ext>
                  </a:extLst>
                </a:gridCol>
              </a:tblGrid>
              <a:tr h="477314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7738611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803948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769968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055268"/>
                  </a:ext>
                </a:extLst>
              </a:tr>
            </a:tbl>
          </a:graphicData>
        </a:graphic>
      </p:graphicFrame>
      <p:pic>
        <p:nvPicPr>
          <p:cNvPr id="13" name="Picture 12" descr="A close up of a sign&#10;&#10;Description generated with high confidence">
            <a:extLst>
              <a:ext uri="{FF2B5EF4-FFF2-40B4-BE49-F238E27FC236}">
                <a16:creationId xmlns:a16="http://schemas.microsoft.com/office/drawing/2014/main" id="{B37ADB24-034C-4D2D-8883-4D8AB4E5AE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4" name="TextBox 8">
            <a:extLst>
              <a:ext uri="{FF2B5EF4-FFF2-40B4-BE49-F238E27FC236}">
                <a16:creationId xmlns:a16="http://schemas.microsoft.com/office/drawing/2014/main" id="{BF1FA7DE-CA04-4113-8DD2-E166ABBE446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01404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Finish the model to show      and      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Compare using &lt;, &gt; or =.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6A92D0F-DD14-43CB-BB7B-F5A71E038D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091094"/>
              </p:ext>
            </p:extLst>
          </p:nvPr>
        </p:nvGraphicFramePr>
        <p:xfrm>
          <a:off x="5531419" y="2607905"/>
          <a:ext cx="2862035" cy="19092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2407">
                  <a:extLst>
                    <a:ext uri="{9D8B030D-6E8A-4147-A177-3AD203B41FA5}">
                      <a16:colId xmlns:a16="http://schemas.microsoft.com/office/drawing/2014/main" val="2088203307"/>
                    </a:ext>
                  </a:extLst>
                </a:gridCol>
                <a:gridCol w="572407">
                  <a:extLst>
                    <a:ext uri="{9D8B030D-6E8A-4147-A177-3AD203B41FA5}">
                      <a16:colId xmlns:a16="http://schemas.microsoft.com/office/drawing/2014/main" val="2777697323"/>
                    </a:ext>
                  </a:extLst>
                </a:gridCol>
                <a:gridCol w="572407">
                  <a:extLst>
                    <a:ext uri="{9D8B030D-6E8A-4147-A177-3AD203B41FA5}">
                      <a16:colId xmlns:a16="http://schemas.microsoft.com/office/drawing/2014/main" val="2173164089"/>
                    </a:ext>
                  </a:extLst>
                </a:gridCol>
                <a:gridCol w="572407">
                  <a:extLst>
                    <a:ext uri="{9D8B030D-6E8A-4147-A177-3AD203B41FA5}">
                      <a16:colId xmlns:a16="http://schemas.microsoft.com/office/drawing/2014/main" val="743554487"/>
                    </a:ext>
                  </a:extLst>
                </a:gridCol>
                <a:gridCol w="572407">
                  <a:extLst>
                    <a:ext uri="{9D8B030D-6E8A-4147-A177-3AD203B41FA5}">
                      <a16:colId xmlns:a16="http://schemas.microsoft.com/office/drawing/2014/main" val="3198372335"/>
                    </a:ext>
                  </a:extLst>
                </a:gridCol>
              </a:tblGrid>
              <a:tr h="477314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7738611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803948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769968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05526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1D7C4DD-3977-477C-9876-9009997A94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85985"/>
              </p:ext>
            </p:extLst>
          </p:nvPr>
        </p:nvGraphicFramePr>
        <p:xfrm>
          <a:off x="750548" y="2607905"/>
          <a:ext cx="2862035" cy="19092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2407">
                  <a:extLst>
                    <a:ext uri="{9D8B030D-6E8A-4147-A177-3AD203B41FA5}">
                      <a16:colId xmlns:a16="http://schemas.microsoft.com/office/drawing/2014/main" val="2088203307"/>
                    </a:ext>
                  </a:extLst>
                </a:gridCol>
                <a:gridCol w="572407">
                  <a:extLst>
                    <a:ext uri="{9D8B030D-6E8A-4147-A177-3AD203B41FA5}">
                      <a16:colId xmlns:a16="http://schemas.microsoft.com/office/drawing/2014/main" val="2777697323"/>
                    </a:ext>
                  </a:extLst>
                </a:gridCol>
                <a:gridCol w="572407">
                  <a:extLst>
                    <a:ext uri="{9D8B030D-6E8A-4147-A177-3AD203B41FA5}">
                      <a16:colId xmlns:a16="http://schemas.microsoft.com/office/drawing/2014/main" val="2173164089"/>
                    </a:ext>
                  </a:extLst>
                </a:gridCol>
                <a:gridCol w="572407">
                  <a:extLst>
                    <a:ext uri="{9D8B030D-6E8A-4147-A177-3AD203B41FA5}">
                      <a16:colId xmlns:a16="http://schemas.microsoft.com/office/drawing/2014/main" val="743554487"/>
                    </a:ext>
                  </a:extLst>
                </a:gridCol>
                <a:gridCol w="572407">
                  <a:extLst>
                    <a:ext uri="{9D8B030D-6E8A-4147-A177-3AD203B41FA5}">
                      <a16:colId xmlns:a16="http://schemas.microsoft.com/office/drawing/2014/main" val="3198372335"/>
                    </a:ext>
                  </a:extLst>
                </a:gridCol>
              </a:tblGrid>
              <a:tr h="477314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7738611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803948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769968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 marL="63305" marR="63305" marT="31652" marB="3165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055268"/>
                  </a:ext>
                </a:extLst>
              </a:tr>
            </a:tbl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170A140E-38F9-43BB-AB80-B0E8B9726127}"/>
              </a:ext>
            </a:extLst>
          </p:cNvPr>
          <p:cNvSpPr/>
          <p:nvPr/>
        </p:nvSpPr>
        <p:spPr>
          <a:xfrm>
            <a:off x="3994807" y="2984733"/>
            <a:ext cx="1154388" cy="1155600"/>
          </a:xfrm>
          <a:prstGeom prst="ellips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&gt;</a:t>
            </a:r>
          </a:p>
        </p:txBody>
      </p:sp>
      <p:pic>
        <p:nvPicPr>
          <p:cNvPr id="15" name="Picture 14" descr="A close up of a sign&#10;&#10;Description generated with high confidence">
            <a:extLst>
              <a:ext uri="{FF2B5EF4-FFF2-40B4-BE49-F238E27FC236}">
                <a16:creationId xmlns:a16="http://schemas.microsoft.com/office/drawing/2014/main" id="{E37BE082-25AB-45F4-8B07-F95E1D4F52E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6" name="TextBox 8">
            <a:extLst>
              <a:ext uri="{FF2B5EF4-FFF2-40B4-BE49-F238E27FC236}">
                <a16:creationId xmlns:a16="http://schemas.microsoft.com/office/drawing/2014/main" id="{76B9475D-42D8-44F6-BB89-30935AC7A03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2D29DD76-3507-409B-8435-676485A767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128554"/>
              </p:ext>
            </p:extLst>
          </p:nvPr>
        </p:nvGraphicFramePr>
        <p:xfrm>
          <a:off x="5419707" y="755530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2DFA9655-F06A-4294-B74B-55132FCAD5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62174"/>
              </p:ext>
            </p:extLst>
          </p:nvPr>
        </p:nvGraphicFramePr>
        <p:xfrm>
          <a:off x="6335320" y="755530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8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fraction with its representation then put them in descending order.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C4F0BE9-4D0C-4047-8144-59149F6E1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677514"/>
              </p:ext>
            </p:extLst>
          </p:nvPr>
        </p:nvGraphicFramePr>
        <p:xfrm>
          <a:off x="995340" y="1943730"/>
          <a:ext cx="5062560" cy="3199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1280">
                  <a:extLst>
                    <a:ext uri="{9D8B030D-6E8A-4147-A177-3AD203B41FA5}">
                      <a16:colId xmlns:a16="http://schemas.microsoft.com/office/drawing/2014/main" val="1335134932"/>
                    </a:ext>
                  </a:extLst>
                </a:gridCol>
                <a:gridCol w="2531280">
                  <a:extLst>
                    <a:ext uri="{9D8B030D-6E8A-4147-A177-3AD203B41FA5}">
                      <a16:colId xmlns:a16="http://schemas.microsoft.com/office/drawing/2014/main" val="2406677059"/>
                    </a:ext>
                  </a:extLst>
                </a:gridCol>
              </a:tblGrid>
              <a:tr h="106659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1. 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89825"/>
                  </a:ext>
                </a:extLst>
              </a:tr>
              <a:tr h="106659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2. 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216692"/>
                  </a:ext>
                </a:extLst>
              </a:tr>
              <a:tr h="106659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3. 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59335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BBCD2F1-C255-4121-AB8F-1F5C1A3D8B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279976"/>
              </p:ext>
            </p:extLst>
          </p:nvPr>
        </p:nvGraphicFramePr>
        <p:xfrm>
          <a:off x="1488011" y="1873903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3F39B57-E113-4F04-A644-66714E832B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798415"/>
              </p:ext>
            </p:extLst>
          </p:nvPr>
        </p:nvGraphicFramePr>
        <p:xfrm>
          <a:off x="1488011" y="3934620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091568B-2090-4651-903B-444F82B0A5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4883"/>
              </p:ext>
            </p:extLst>
          </p:nvPr>
        </p:nvGraphicFramePr>
        <p:xfrm>
          <a:off x="1488011" y="2942861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sp>
        <p:nvSpPr>
          <p:cNvPr id="69" name="Cube 68">
            <a:extLst>
              <a:ext uri="{FF2B5EF4-FFF2-40B4-BE49-F238E27FC236}">
                <a16:creationId xmlns:a16="http://schemas.microsoft.com/office/drawing/2014/main" id="{03C810E3-D530-49BC-B468-3736E404FC1E}"/>
              </a:ext>
            </a:extLst>
          </p:cNvPr>
          <p:cNvSpPr/>
          <p:nvPr/>
        </p:nvSpPr>
        <p:spPr>
          <a:xfrm>
            <a:off x="3931777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70" name="Cube 69">
            <a:extLst>
              <a:ext uri="{FF2B5EF4-FFF2-40B4-BE49-F238E27FC236}">
                <a16:creationId xmlns:a16="http://schemas.microsoft.com/office/drawing/2014/main" id="{444CE737-83AB-4B52-B694-7CB3F6547E0C}"/>
              </a:ext>
            </a:extLst>
          </p:cNvPr>
          <p:cNvSpPr/>
          <p:nvPr/>
        </p:nvSpPr>
        <p:spPr>
          <a:xfrm>
            <a:off x="4184697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71" name="Cube 70">
            <a:extLst>
              <a:ext uri="{FF2B5EF4-FFF2-40B4-BE49-F238E27FC236}">
                <a16:creationId xmlns:a16="http://schemas.microsoft.com/office/drawing/2014/main" id="{3DD75E70-0085-4ADA-B66B-41C088F52E48}"/>
              </a:ext>
            </a:extLst>
          </p:cNvPr>
          <p:cNvSpPr/>
          <p:nvPr/>
        </p:nvSpPr>
        <p:spPr>
          <a:xfrm>
            <a:off x="4437617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72" name="Cube 71">
            <a:extLst>
              <a:ext uri="{FF2B5EF4-FFF2-40B4-BE49-F238E27FC236}">
                <a16:creationId xmlns:a16="http://schemas.microsoft.com/office/drawing/2014/main" id="{6FAC47AE-6E47-4E6F-8FAE-D53F2CBBE9AA}"/>
              </a:ext>
            </a:extLst>
          </p:cNvPr>
          <p:cNvSpPr/>
          <p:nvPr/>
        </p:nvSpPr>
        <p:spPr>
          <a:xfrm>
            <a:off x="4690537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73" name="Cube 72">
            <a:extLst>
              <a:ext uri="{FF2B5EF4-FFF2-40B4-BE49-F238E27FC236}">
                <a16:creationId xmlns:a16="http://schemas.microsoft.com/office/drawing/2014/main" id="{2BD00F74-1DFA-44AB-89A9-36133AE45D42}"/>
              </a:ext>
            </a:extLst>
          </p:cNvPr>
          <p:cNvSpPr/>
          <p:nvPr/>
        </p:nvSpPr>
        <p:spPr>
          <a:xfrm>
            <a:off x="4943457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74" name="Cube 73">
            <a:extLst>
              <a:ext uri="{FF2B5EF4-FFF2-40B4-BE49-F238E27FC236}">
                <a16:creationId xmlns:a16="http://schemas.microsoft.com/office/drawing/2014/main" id="{5D3E45BE-1BDA-49A4-B23C-E4394707AE0C}"/>
              </a:ext>
            </a:extLst>
          </p:cNvPr>
          <p:cNvSpPr/>
          <p:nvPr/>
        </p:nvSpPr>
        <p:spPr>
          <a:xfrm>
            <a:off x="5196377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75" name="Cube 74">
            <a:extLst>
              <a:ext uri="{FF2B5EF4-FFF2-40B4-BE49-F238E27FC236}">
                <a16:creationId xmlns:a16="http://schemas.microsoft.com/office/drawing/2014/main" id="{21EA6154-FE1F-45B4-892B-E7F94FF088B6}"/>
              </a:ext>
            </a:extLst>
          </p:cNvPr>
          <p:cNvSpPr/>
          <p:nvPr/>
        </p:nvSpPr>
        <p:spPr>
          <a:xfrm>
            <a:off x="5449301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76" name="Cube 75">
            <a:extLst>
              <a:ext uri="{FF2B5EF4-FFF2-40B4-BE49-F238E27FC236}">
                <a16:creationId xmlns:a16="http://schemas.microsoft.com/office/drawing/2014/main" id="{78E04EDD-F01A-4956-9553-A0329542878C}"/>
              </a:ext>
            </a:extLst>
          </p:cNvPr>
          <p:cNvSpPr/>
          <p:nvPr/>
        </p:nvSpPr>
        <p:spPr>
          <a:xfrm>
            <a:off x="5702221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77" name="Cube 76">
            <a:extLst>
              <a:ext uri="{FF2B5EF4-FFF2-40B4-BE49-F238E27FC236}">
                <a16:creationId xmlns:a16="http://schemas.microsoft.com/office/drawing/2014/main" id="{8378F0C1-F09C-4C6E-8505-8C99F6D2847C}"/>
              </a:ext>
            </a:extLst>
          </p:cNvPr>
          <p:cNvSpPr/>
          <p:nvPr/>
        </p:nvSpPr>
        <p:spPr>
          <a:xfrm>
            <a:off x="5955141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78" name="Cube 77">
            <a:extLst>
              <a:ext uri="{FF2B5EF4-FFF2-40B4-BE49-F238E27FC236}">
                <a16:creationId xmlns:a16="http://schemas.microsoft.com/office/drawing/2014/main" id="{04685D48-A4B2-4EDF-8E34-778C3C8603FF}"/>
              </a:ext>
            </a:extLst>
          </p:cNvPr>
          <p:cNvSpPr/>
          <p:nvPr/>
        </p:nvSpPr>
        <p:spPr>
          <a:xfrm>
            <a:off x="6208061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79" name="Cube 78">
            <a:extLst>
              <a:ext uri="{FF2B5EF4-FFF2-40B4-BE49-F238E27FC236}">
                <a16:creationId xmlns:a16="http://schemas.microsoft.com/office/drawing/2014/main" id="{B175DDCF-B49A-40AF-B853-B1958BC80EA2}"/>
              </a:ext>
            </a:extLst>
          </p:cNvPr>
          <p:cNvSpPr/>
          <p:nvPr/>
        </p:nvSpPr>
        <p:spPr>
          <a:xfrm>
            <a:off x="6460981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80" name="Cube 79">
            <a:extLst>
              <a:ext uri="{FF2B5EF4-FFF2-40B4-BE49-F238E27FC236}">
                <a16:creationId xmlns:a16="http://schemas.microsoft.com/office/drawing/2014/main" id="{0E89E012-7D33-4544-8F7B-2A93566C525C}"/>
              </a:ext>
            </a:extLst>
          </p:cNvPr>
          <p:cNvSpPr/>
          <p:nvPr/>
        </p:nvSpPr>
        <p:spPr>
          <a:xfrm>
            <a:off x="6713900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81" name="Cube 80">
            <a:extLst>
              <a:ext uri="{FF2B5EF4-FFF2-40B4-BE49-F238E27FC236}">
                <a16:creationId xmlns:a16="http://schemas.microsoft.com/office/drawing/2014/main" id="{D266CB3B-A4CD-4D96-99A7-ED7C4129DB77}"/>
              </a:ext>
            </a:extLst>
          </p:cNvPr>
          <p:cNvSpPr/>
          <p:nvPr/>
        </p:nvSpPr>
        <p:spPr>
          <a:xfrm>
            <a:off x="6966825" y="19716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82" name="Cube 81">
            <a:extLst>
              <a:ext uri="{FF2B5EF4-FFF2-40B4-BE49-F238E27FC236}">
                <a16:creationId xmlns:a16="http://schemas.microsoft.com/office/drawing/2014/main" id="{4DC54C26-BE4C-4EB1-A8C3-F7E1EDFCA11F}"/>
              </a:ext>
            </a:extLst>
          </p:cNvPr>
          <p:cNvSpPr/>
          <p:nvPr/>
        </p:nvSpPr>
        <p:spPr>
          <a:xfrm>
            <a:off x="7219745" y="19716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83" name="Cube 82">
            <a:extLst>
              <a:ext uri="{FF2B5EF4-FFF2-40B4-BE49-F238E27FC236}">
                <a16:creationId xmlns:a16="http://schemas.microsoft.com/office/drawing/2014/main" id="{CDD2647D-A21A-4269-A0C0-9B77B3A9A926}"/>
              </a:ext>
            </a:extLst>
          </p:cNvPr>
          <p:cNvSpPr/>
          <p:nvPr/>
        </p:nvSpPr>
        <p:spPr>
          <a:xfrm>
            <a:off x="7472664" y="19716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84" name="Cube 83">
            <a:extLst>
              <a:ext uri="{FF2B5EF4-FFF2-40B4-BE49-F238E27FC236}">
                <a16:creationId xmlns:a16="http://schemas.microsoft.com/office/drawing/2014/main" id="{EAD04C1A-D904-42B2-8C0A-1BC790E2C12F}"/>
              </a:ext>
            </a:extLst>
          </p:cNvPr>
          <p:cNvSpPr/>
          <p:nvPr/>
        </p:nvSpPr>
        <p:spPr>
          <a:xfrm>
            <a:off x="7725584" y="19716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85" name="Cube 84">
            <a:extLst>
              <a:ext uri="{FF2B5EF4-FFF2-40B4-BE49-F238E27FC236}">
                <a16:creationId xmlns:a16="http://schemas.microsoft.com/office/drawing/2014/main" id="{CB3A8D16-2E00-4DD9-AA82-DAAA4044282D}"/>
              </a:ext>
            </a:extLst>
          </p:cNvPr>
          <p:cNvSpPr/>
          <p:nvPr/>
        </p:nvSpPr>
        <p:spPr>
          <a:xfrm>
            <a:off x="7978504" y="19716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86" name="Cube 85">
            <a:extLst>
              <a:ext uri="{FF2B5EF4-FFF2-40B4-BE49-F238E27FC236}">
                <a16:creationId xmlns:a16="http://schemas.microsoft.com/office/drawing/2014/main" id="{6EA8D25F-9ED0-4F4A-97FA-100C4B61F55E}"/>
              </a:ext>
            </a:extLst>
          </p:cNvPr>
          <p:cNvSpPr/>
          <p:nvPr/>
        </p:nvSpPr>
        <p:spPr>
          <a:xfrm>
            <a:off x="8231424" y="19716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87" name="Cube 86">
            <a:extLst>
              <a:ext uri="{FF2B5EF4-FFF2-40B4-BE49-F238E27FC236}">
                <a16:creationId xmlns:a16="http://schemas.microsoft.com/office/drawing/2014/main" id="{A975CB6D-7400-400E-965D-8F803D98FDA0}"/>
              </a:ext>
            </a:extLst>
          </p:cNvPr>
          <p:cNvSpPr/>
          <p:nvPr/>
        </p:nvSpPr>
        <p:spPr>
          <a:xfrm>
            <a:off x="3931775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88" name="Cube 87">
            <a:extLst>
              <a:ext uri="{FF2B5EF4-FFF2-40B4-BE49-F238E27FC236}">
                <a16:creationId xmlns:a16="http://schemas.microsoft.com/office/drawing/2014/main" id="{70AC827F-89DF-450B-93CA-674517B6BD8F}"/>
              </a:ext>
            </a:extLst>
          </p:cNvPr>
          <p:cNvSpPr/>
          <p:nvPr/>
        </p:nvSpPr>
        <p:spPr>
          <a:xfrm>
            <a:off x="4184699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89" name="Cube 88">
            <a:extLst>
              <a:ext uri="{FF2B5EF4-FFF2-40B4-BE49-F238E27FC236}">
                <a16:creationId xmlns:a16="http://schemas.microsoft.com/office/drawing/2014/main" id="{9BF2B9CD-E4D4-4196-B565-01F7722E3231}"/>
              </a:ext>
            </a:extLst>
          </p:cNvPr>
          <p:cNvSpPr/>
          <p:nvPr/>
        </p:nvSpPr>
        <p:spPr>
          <a:xfrm>
            <a:off x="4437619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90" name="Cube 89">
            <a:extLst>
              <a:ext uri="{FF2B5EF4-FFF2-40B4-BE49-F238E27FC236}">
                <a16:creationId xmlns:a16="http://schemas.microsoft.com/office/drawing/2014/main" id="{047E880B-CB57-44DC-B12F-2EEBC1F370F8}"/>
              </a:ext>
            </a:extLst>
          </p:cNvPr>
          <p:cNvSpPr/>
          <p:nvPr/>
        </p:nvSpPr>
        <p:spPr>
          <a:xfrm>
            <a:off x="4690539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91" name="Cube 90">
            <a:extLst>
              <a:ext uri="{FF2B5EF4-FFF2-40B4-BE49-F238E27FC236}">
                <a16:creationId xmlns:a16="http://schemas.microsoft.com/office/drawing/2014/main" id="{0ABB378B-CCEB-459F-8DE4-5A47B41849C8}"/>
              </a:ext>
            </a:extLst>
          </p:cNvPr>
          <p:cNvSpPr/>
          <p:nvPr/>
        </p:nvSpPr>
        <p:spPr>
          <a:xfrm>
            <a:off x="4943458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92" name="Cube 91">
            <a:extLst>
              <a:ext uri="{FF2B5EF4-FFF2-40B4-BE49-F238E27FC236}">
                <a16:creationId xmlns:a16="http://schemas.microsoft.com/office/drawing/2014/main" id="{56244464-BD6D-4800-B3FC-1279C3878BFC}"/>
              </a:ext>
            </a:extLst>
          </p:cNvPr>
          <p:cNvSpPr/>
          <p:nvPr/>
        </p:nvSpPr>
        <p:spPr>
          <a:xfrm>
            <a:off x="5196378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93" name="Cube 92">
            <a:extLst>
              <a:ext uri="{FF2B5EF4-FFF2-40B4-BE49-F238E27FC236}">
                <a16:creationId xmlns:a16="http://schemas.microsoft.com/office/drawing/2014/main" id="{93A0CDBB-9501-4128-A129-BB571664BAF1}"/>
              </a:ext>
            </a:extLst>
          </p:cNvPr>
          <p:cNvSpPr/>
          <p:nvPr/>
        </p:nvSpPr>
        <p:spPr>
          <a:xfrm>
            <a:off x="5449298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94" name="Cube 93">
            <a:extLst>
              <a:ext uri="{FF2B5EF4-FFF2-40B4-BE49-F238E27FC236}">
                <a16:creationId xmlns:a16="http://schemas.microsoft.com/office/drawing/2014/main" id="{ABC64B41-A3B9-4BA4-B4F1-60D2C5E9762A}"/>
              </a:ext>
            </a:extLst>
          </p:cNvPr>
          <p:cNvSpPr/>
          <p:nvPr/>
        </p:nvSpPr>
        <p:spPr>
          <a:xfrm>
            <a:off x="5702222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95" name="Cube 94">
            <a:extLst>
              <a:ext uri="{FF2B5EF4-FFF2-40B4-BE49-F238E27FC236}">
                <a16:creationId xmlns:a16="http://schemas.microsoft.com/office/drawing/2014/main" id="{85623557-C084-4488-AF6A-394FBA58B0AE}"/>
              </a:ext>
            </a:extLst>
          </p:cNvPr>
          <p:cNvSpPr/>
          <p:nvPr/>
        </p:nvSpPr>
        <p:spPr>
          <a:xfrm>
            <a:off x="5955142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96" name="Cube 95">
            <a:extLst>
              <a:ext uri="{FF2B5EF4-FFF2-40B4-BE49-F238E27FC236}">
                <a16:creationId xmlns:a16="http://schemas.microsoft.com/office/drawing/2014/main" id="{BB0F948C-5DBF-4D1F-AE4B-A6449D5EE5AD}"/>
              </a:ext>
            </a:extLst>
          </p:cNvPr>
          <p:cNvSpPr/>
          <p:nvPr/>
        </p:nvSpPr>
        <p:spPr>
          <a:xfrm>
            <a:off x="6208062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97" name="Cube 96">
            <a:extLst>
              <a:ext uri="{FF2B5EF4-FFF2-40B4-BE49-F238E27FC236}">
                <a16:creationId xmlns:a16="http://schemas.microsoft.com/office/drawing/2014/main" id="{311DFFBE-8902-4675-8C81-0D7DFC6FBEA8}"/>
              </a:ext>
            </a:extLst>
          </p:cNvPr>
          <p:cNvSpPr/>
          <p:nvPr/>
        </p:nvSpPr>
        <p:spPr>
          <a:xfrm>
            <a:off x="6460982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98" name="Cube 97">
            <a:extLst>
              <a:ext uri="{FF2B5EF4-FFF2-40B4-BE49-F238E27FC236}">
                <a16:creationId xmlns:a16="http://schemas.microsoft.com/office/drawing/2014/main" id="{DC137EE4-C58F-420E-B610-82C60C40594A}"/>
              </a:ext>
            </a:extLst>
          </p:cNvPr>
          <p:cNvSpPr/>
          <p:nvPr/>
        </p:nvSpPr>
        <p:spPr>
          <a:xfrm>
            <a:off x="6713901" y="41990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99" name="Cube 98">
            <a:extLst>
              <a:ext uri="{FF2B5EF4-FFF2-40B4-BE49-F238E27FC236}">
                <a16:creationId xmlns:a16="http://schemas.microsoft.com/office/drawing/2014/main" id="{55BD0CB2-AFC0-4856-9F42-AACC3F3F7982}"/>
              </a:ext>
            </a:extLst>
          </p:cNvPr>
          <p:cNvSpPr/>
          <p:nvPr/>
        </p:nvSpPr>
        <p:spPr>
          <a:xfrm>
            <a:off x="6966821" y="41990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00" name="Cube 99">
            <a:extLst>
              <a:ext uri="{FF2B5EF4-FFF2-40B4-BE49-F238E27FC236}">
                <a16:creationId xmlns:a16="http://schemas.microsoft.com/office/drawing/2014/main" id="{3A62202A-64FD-4BAC-AFCF-69FC76258A04}"/>
              </a:ext>
            </a:extLst>
          </p:cNvPr>
          <p:cNvSpPr/>
          <p:nvPr/>
        </p:nvSpPr>
        <p:spPr>
          <a:xfrm>
            <a:off x="7219741" y="41990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01" name="Cube 100">
            <a:extLst>
              <a:ext uri="{FF2B5EF4-FFF2-40B4-BE49-F238E27FC236}">
                <a16:creationId xmlns:a16="http://schemas.microsoft.com/office/drawing/2014/main" id="{6023328C-E690-4C85-B21F-C3781A65A810}"/>
              </a:ext>
            </a:extLst>
          </p:cNvPr>
          <p:cNvSpPr/>
          <p:nvPr/>
        </p:nvSpPr>
        <p:spPr>
          <a:xfrm>
            <a:off x="7472665" y="41990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102" name="Cube 101">
            <a:extLst>
              <a:ext uri="{FF2B5EF4-FFF2-40B4-BE49-F238E27FC236}">
                <a16:creationId xmlns:a16="http://schemas.microsoft.com/office/drawing/2014/main" id="{E1433D82-38C9-4DB2-AE81-F32FD3D6ED89}"/>
              </a:ext>
            </a:extLst>
          </p:cNvPr>
          <p:cNvSpPr/>
          <p:nvPr/>
        </p:nvSpPr>
        <p:spPr>
          <a:xfrm>
            <a:off x="7725585" y="41990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103" name="Cube 102">
            <a:extLst>
              <a:ext uri="{FF2B5EF4-FFF2-40B4-BE49-F238E27FC236}">
                <a16:creationId xmlns:a16="http://schemas.microsoft.com/office/drawing/2014/main" id="{5F650A5F-A0B5-4E36-91D9-9FE9E5CFDCD5}"/>
              </a:ext>
            </a:extLst>
          </p:cNvPr>
          <p:cNvSpPr/>
          <p:nvPr/>
        </p:nvSpPr>
        <p:spPr>
          <a:xfrm>
            <a:off x="7978505" y="41990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104" name="Cube 103">
            <a:extLst>
              <a:ext uri="{FF2B5EF4-FFF2-40B4-BE49-F238E27FC236}">
                <a16:creationId xmlns:a16="http://schemas.microsoft.com/office/drawing/2014/main" id="{843B5301-BD9A-46B3-91CF-EC5548FC22CF}"/>
              </a:ext>
            </a:extLst>
          </p:cNvPr>
          <p:cNvSpPr/>
          <p:nvPr/>
        </p:nvSpPr>
        <p:spPr>
          <a:xfrm>
            <a:off x="8231424" y="41990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105" name="Cube 104">
            <a:extLst>
              <a:ext uri="{FF2B5EF4-FFF2-40B4-BE49-F238E27FC236}">
                <a16:creationId xmlns:a16="http://schemas.microsoft.com/office/drawing/2014/main" id="{46D845E5-8E0E-432F-89F9-D251E89CC3C5}"/>
              </a:ext>
            </a:extLst>
          </p:cNvPr>
          <p:cNvSpPr/>
          <p:nvPr/>
        </p:nvSpPr>
        <p:spPr>
          <a:xfrm>
            <a:off x="3936441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06" name="Cube 105">
            <a:extLst>
              <a:ext uri="{FF2B5EF4-FFF2-40B4-BE49-F238E27FC236}">
                <a16:creationId xmlns:a16="http://schemas.microsoft.com/office/drawing/2014/main" id="{F9B3652C-19AA-4B05-97C7-E8EA2F291C66}"/>
              </a:ext>
            </a:extLst>
          </p:cNvPr>
          <p:cNvSpPr/>
          <p:nvPr/>
        </p:nvSpPr>
        <p:spPr>
          <a:xfrm>
            <a:off x="4189361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07" name="Cube 106">
            <a:extLst>
              <a:ext uri="{FF2B5EF4-FFF2-40B4-BE49-F238E27FC236}">
                <a16:creationId xmlns:a16="http://schemas.microsoft.com/office/drawing/2014/main" id="{2AD897F8-68B0-4D16-9052-353238998FE4}"/>
              </a:ext>
            </a:extLst>
          </p:cNvPr>
          <p:cNvSpPr/>
          <p:nvPr/>
        </p:nvSpPr>
        <p:spPr>
          <a:xfrm>
            <a:off x="4442281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08" name="Cube 107">
            <a:extLst>
              <a:ext uri="{FF2B5EF4-FFF2-40B4-BE49-F238E27FC236}">
                <a16:creationId xmlns:a16="http://schemas.microsoft.com/office/drawing/2014/main" id="{02B7E05D-F99E-40C8-BB74-40B4425E4102}"/>
              </a:ext>
            </a:extLst>
          </p:cNvPr>
          <p:cNvSpPr/>
          <p:nvPr/>
        </p:nvSpPr>
        <p:spPr>
          <a:xfrm>
            <a:off x="4695201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09" name="Cube 108">
            <a:extLst>
              <a:ext uri="{FF2B5EF4-FFF2-40B4-BE49-F238E27FC236}">
                <a16:creationId xmlns:a16="http://schemas.microsoft.com/office/drawing/2014/main" id="{467EC341-CF6C-4D41-9498-DE50BE97F78C}"/>
              </a:ext>
            </a:extLst>
          </p:cNvPr>
          <p:cNvSpPr/>
          <p:nvPr/>
        </p:nvSpPr>
        <p:spPr>
          <a:xfrm>
            <a:off x="4948121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0" name="Cube 109">
            <a:extLst>
              <a:ext uri="{FF2B5EF4-FFF2-40B4-BE49-F238E27FC236}">
                <a16:creationId xmlns:a16="http://schemas.microsoft.com/office/drawing/2014/main" id="{BD4C5B43-94AA-46FD-9829-5C5022C41FD6}"/>
              </a:ext>
            </a:extLst>
          </p:cNvPr>
          <p:cNvSpPr/>
          <p:nvPr/>
        </p:nvSpPr>
        <p:spPr>
          <a:xfrm>
            <a:off x="5201041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1" name="Cube 110">
            <a:extLst>
              <a:ext uri="{FF2B5EF4-FFF2-40B4-BE49-F238E27FC236}">
                <a16:creationId xmlns:a16="http://schemas.microsoft.com/office/drawing/2014/main" id="{442CC5C4-5CFF-4476-A1ED-6FCCDA9D5A4E}"/>
              </a:ext>
            </a:extLst>
          </p:cNvPr>
          <p:cNvSpPr/>
          <p:nvPr/>
        </p:nvSpPr>
        <p:spPr>
          <a:xfrm>
            <a:off x="5453965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2" name="Cube 111">
            <a:extLst>
              <a:ext uri="{FF2B5EF4-FFF2-40B4-BE49-F238E27FC236}">
                <a16:creationId xmlns:a16="http://schemas.microsoft.com/office/drawing/2014/main" id="{9D8B0C60-C97E-4D15-B92B-D2FDD58E916D}"/>
              </a:ext>
            </a:extLst>
          </p:cNvPr>
          <p:cNvSpPr/>
          <p:nvPr/>
        </p:nvSpPr>
        <p:spPr>
          <a:xfrm>
            <a:off x="5706885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3" name="Cube 112">
            <a:extLst>
              <a:ext uri="{FF2B5EF4-FFF2-40B4-BE49-F238E27FC236}">
                <a16:creationId xmlns:a16="http://schemas.microsoft.com/office/drawing/2014/main" id="{D2A61C4B-CC41-485B-AE82-B130D2C7626D}"/>
              </a:ext>
            </a:extLst>
          </p:cNvPr>
          <p:cNvSpPr/>
          <p:nvPr/>
        </p:nvSpPr>
        <p:spPr>
          <a:xfrm>
            <a:off x="5959805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4" name="Cube 113">
            <a:extLst>
              <a:ext uri="{FF2B5EF4-FFF2-40B4-BE49-F238E27FC236}">
                <a16:creationId xmlns:a16="http://schemas.microsoft.com/office/drawing/2014/main" id="{C51470FB-6D45-40E8-8939-AED12AFEAA78}"/>
              </a:ext>
            </a:extLst>
          </p:cNvPr>
          <p:cNvSpPr/>
          <p:nvPr/>
        </p:nvSpPr>
        <p:spPr>
          <a:xfrm>
            <a:off x="6212725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5" name="Cube 114">
            <a:extLst>
              <a:ext uri="{FF2B5EF4-FFF2-40B4-BE49-F238E27FC236}">
                <a16:creationId xmlns:a16="http://schemas.microsoft.com/office/drawing/2014/main" id="{F5F38037-E198-4E78-A2B6-5159FB36B318}"/>
              </a:ext>
            </a:extLst>
          </p:cNvPr>
          <p:cNvSpPr/>
          <p:nvPr/>
        </p:nvSpPr>
        <p:spPr>
          <a:xfrm>
            <a:off x="6465645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6" name="Cube 115">
            <a:extLst>
              <a:ext uri="{FF2B5EF4-FFF2-40B4-BE49-F238E27FC236}">
                <a16:creationId xmlns:a16="http://schemas.microsoft.com/office/drawing/2014/main" id="{91FD5695-0BC2-4091-B89F-0B2C1AF06D2B}"/>
              </a:ext>
            </a:extLst>
          </p:cNvPr>
          <p:cNvSpPr/>
          <p:nvPr/>
        </p:nvSpPr>
        <p:spPr>
          <a:xfrm>
            <a:off x="6718564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7" name="Cube 116">
            <a:extLst>
              <a:ext uri="{FF2B5EF4-FFF2-40B4-BE49-F238E27FC236}">
                <a16:creationId xmlns:a16="http://schemas.microsoft.com/office/drawing/2014/main" id="{EF61516D-593F-4CA6-A6BD-69469F9B5D40}"/>
              </a:ext>
            </a:extLst>
          </p:cNvPr>
          <p:cNvSpPr/>
          <p:nvPr/>
        </p:nvSpPr>
        <p:spPr>
          <a:xfrm>
            <a:off x="6971489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8" name="Cube 117">
            <a:extLst>
              <a:ext uri="{FF2B5EF4-FFF2-40B4-BE49-F238E27FC236}">
                <a16:creationId xmlns:a16="http://schemas.microsoft.com/office/drawing/2014/main" id="{FF931B26-0116-4582-A2C3-A6A3F7C87783}"/>
              </a:ext>
            </a:extLst>
          </p:cNvPr>
          <p:cNvSpPr/>
          <p:nvPr/>
        </p:nvSpPr>
        <p:spPr>
          <a:xfrm>
            <a:off x="7224409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9" name="Cube 118">
            <a:extLst>
              <a:ext uri="{FF2B5EF4-FFF2-40B4-BE49-F238E27FC236}">
                <a16:creationId xmlns:a16="http://schemas.microsoft.com/office/drawing/2014/main" id="{925792E4-BE70-4A65-B9D6-C9DA1B7EE234}"/>
              </a:ext>
            </a:extLst>
          </p:cNvPr>
          <p:cNvSpPr/>
          <p:nvPr/>
        </p:nvSpPr>
        <p:spPr>
          <a:xfrm>
            <a:off x="7477328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120" name="Cube 119">
            <a:extLst>
              <a:ext uri="{FF2B5EF4-FFF2-40B4-BE49-F238E27FC236}">
                <a16:creationId xmlns:a16="http://schemas.microsoft.com/office/drawing/2014/main" id="{9B8C42B0-EC1F-48F9-9F30-3661D0CDD427}"/>
              </a:ext>
            </a:extLst>
          </p:cNvPr>
          <p:cNvSpPr/>
          <p:nvPr/>
        </p:nvSpPr>
        <p:spPr>
          <a:xfrm>
            <a:off x="7730248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121" name="Cube 120">
            <a:extLst>
              <a:ext uri="{FF2B5EF4-FFF2-40B4-BE49-F238E27FC236}">
                <a16:creationId xmlns:a16="http://schemas.microsoft.com/office/drawing/2014/main" id="{83D6E768-1F29-4746-A75D-B398A239B85A}"/>
              </a:ext>
            </a:extLst>
          </p:cNvPr>
          <p:cNvSpPr/>
          <p:nvPr/>
        </p:nvSpPr>
        <p:spPr>
          <a:xfrm>
            <a:off x="7983168" y="30853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122" name="Cube 121">
            <a:extLst>
              <a:ext uri="{FF2B5EF4-FFF2-40B4-BE49-F238E27FC236}">
                <a16:creationId xmlns:a16="http://schemas.microsoft.com/office/drawing/2014/main" id="{DE7CD7AA-289D-4A4F-A2AB-90425D1E8C28}"/>
              </a:ext>
            </a:extLst>
          </p:cNvPr>
          <p:cNvSpPr/>
          <p:nvPr/>
        </p:nvSpPr>
        <p:spPr>
          <a:xfrm>
            <a:off x="8226563" y="30853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pic>
        <p:nvPicPr>
          <p:cNvPr id="64" name="Picture 63" descr="A close up of a sign&#10;&#10;Description generated with high confidence">
            <a:extLst>
              <a:ext uri="{FF2B5EF4-FFF2-40B4-BE49-F238E27FC236}">
                <a16:creationId xmlns:a16="http://schemas.microsoft.com/office/drawing/2014/main" id="{A96323B8-6576-4D51-ACE7-B648CDFFFC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65" name="TextBox 8">
            <a:extLst>
              <a:ext uri="{FF2B5EF4-FFF2-40B4-BE49-F238E27FC236}">
                <a16:creationId xmlns:a16="http://schemas.microsoft.com/office/drawing/2014/main" id="{C7FEA262-492D-4EE9-B892-3DAAC115214C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fraction with its representation then put them in descending order.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Descending order: 1, 3, 2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C4F0BE9-4D0C-4047-8144-59149F6E152A}"/>
              </a:ext>
            </a:extLst>
          </p:cNvPr>
          <p:cNvGraphicFramePr>
            <a:graphicFrameLocks noGrp="1"/>
          </p:cNvGraphicFramePr>
          <p:nvPr/>
        </p:nvGraphicFramePr>
        <p:xfrm>
          <a:off x="995340" y="1943730"/>
          <a:ext cx="5062560" cy="3199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1280">
                  <a:extLst>
                    <a:ext uri="{9D8B030D-6E8A-4147-A177-3AD203B41FA5}">
                      <a16:colId xmlns:a16="http://schemas.microsoft.com/office/drawing/2014/main" val="1335134932"/>
                    </a:ext>
                  </a:extLst>
                </a:gridCol>
                <a:gridCol w="2531280">
                  <a:extLst>
                    <a:ext uri="{9D8B030D-6E8A-4147-A177-3AD203B41FA5}">
                      <a16:colId xmlns:a16="http://schemas.microsoft.com/office/drawing/2014/main" val="2406677059"/>
                    </a:ext>
                  </a:extLst>
                </a:gridCol>
              </a:tblGrid>
              <a:tr h="106659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1. 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89825"/>
                  </a:ext>
                </a:extLst>
              </a:tr>
              <a:tr h="106659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2. 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216692"/>
                  </a:ext>
                </a:extLst>
              </a:tr>
              <a:tr h="106659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3. 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63305" marR="63305" marT="31652" marB="316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59335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BBCD2F1-C255-4121-AB8F-1F5C1A3D8B7D}"/>
              </a:ext>
            </a:extLst>
          </p:cNvPr>
          <p:cNvGraphicFramePr>
            <a:graphicFrameLocks noGrp="1"/>
          </p:cNvGraphicFramePr>
          <p:nvPr/>
        </p:nvGraphicFramePr>
        <p:xfrm>
          <a:off x="1488011" y="1873903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3F39B57-E113-4F04-A644-66714E832BD9}"/>
              </a:ext>
            </a:extLst>
          </p:cNvPr>
          <p:cNvGraphicFramePr>
            <a:graphicFrameLocks noGrp="1"/>
          </p:cNvGraphicFramePr>
          <p:nvPr/>
        </p:nvGraphicFramePr>
        <p:xfrm>
          <a:off x="1488011" y="3934620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091568B-2090-4651-903B-444F82B0A5BB}"/>
              </a:ext>
            </a:extLst>
          </p:cNvPr>
          <p:cNvGraphicFramePr>
            <a:graphicFrameLocks noGrp="1"/>
          </p:cNvGraphicFramePr>
          <p:nvPr/>
        </p:nvGraphicFramePr>
        <p:xfrm>
          <a:off x="1488011" y="2942861"/>
          <a:ext cx="32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156100320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2572251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876116"/>
                  </a:ext>
                </a:extLst>
              </a:tr>
            </a:tbl>
          </a:graphicData>
        </a:graphic>
      </p:graphicFrame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D51E88D8-9A94-4389-B956-E80978917339}"/>
              </a:ext>
            </a:extLst>
          </p:cNvPr>
          <p:cNvCxnSpPr>
            <a:cxnSpLocks/>
          </p:cNvCxnSpPr>
          <p:nvPr/>
        </p:nvCxnSpPr>
        <p:spPr>
          <a:xfrm>
            <a:off x="2110740" y="3247661"/>
            <a:ext cx="1411031" cy="9917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8E39DDB1-DE93-433E-BD60-92A06065E28A}"/>
              </a:ext>
            </a:extLst>
          </p:cNvPr>
          <p:cNvCxnSpPr>
            <a:cxnSpLocks/>
          </p:cNvCxnSpPr>
          <p:nvPr/>
        </p:nvCxnSpPr>
        <p:spPr>
          <a:xfrm flipV="1">
            <a:off x="1950720" y="2133961"/>
            <a:ext cx="1571051" cy="21054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FCB437C-314C-4BC3-B1CE-4BCC190FA2B6}"/>
              </a:ext>
            </a:extLst>
          </p:cNvPr>
          <p:cNvCxnSpPr>
            <a:cxnSpLocks/>
          </p:cNvCxnSpPr>
          <p:nvPr/>
        </p:nvCxnSpPr>
        <p:spPr>
          <a:xfrm>
            <a:off x="2002033" y="2255903"/>
            <a:ext cx="1434587" cy="99175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ube 71">
            <a:extLst>
              <a:ext uri="{FF2B5EF4-FFF2-40B4-BE49-F238E27FC236}">
                <a16:creationId xmlns:a16="http://schemas.microsoft.com/office/drawing/2014/main" id="{253F86A1-4375-48A2-9D92-271BFC7EA56D}"/>
              </a:ext>
            </a:extLst>
          </p:cNvPr>
          <p:cNvSpPr/>
          <p:nvPr/>
        </p:nvSpPr>
        <p:spPr>
          <a:xfrm>
            <a:off x="3931777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73" name="Cube 72">
            <a:extLst>
              <a:ext uri="{FF2B5EF4-FFF2-40B4-BE49-F238E27FC236}">
                <a16:creationId xmlns:a16="http://schemas.microsoft.com/office/drawing/2014/main" id="{046C8F19-3A55-4A22-B0A4-076D57266133}"/>
              </a:ext>
            </a:extLst>
          </p:cNvPr>
          <p:cNvSpPr/>
          <p:nvPr/>
        </p:nvSpPr>
        <p:spPr>
          <a:xfrm>
            <a:off x="4184697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75" name="Cube 74">
            <a:extLst>
              <a:ext uri="{FF2B5EF4-FFF2-40B4-BE49-F238E27FC236}">
                <a16:creationId xmlns:a16="http://schemas.microsoft.com/office/drawing/2014/main" id="{3D15738D-EDF8-4088-BEBD-C357D743FBB5}"/>
              </a:ext>
            </a:extLst>
          </p:cNvPr>
          <p:cNvSpPr/>
          <p:nvPr/>
        </p:nvSpPr>
        <p:spPr>
          <a:xfrm>
            <a:off x="4437617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76" name="Cube 75">
            <a:extLst>
              <a:ext uri="{FF2B5EF4-FFF2-40B4-BE49-F238E27FC236}">
                <a16:creationId xmlns:a16="http://schemas.microsoft.com/office/drawing/2014/main" id="{F934B05D-220F-42A8-9DAC-B22D8E1DFE2A}"/>
              </a:ext>
            </a:extLst>
          </p:cNvPr>
          <p:cNvSpPr/>
          <p:nvPr/>
        </p:nvSpPr>
        <p:spPr>
          <a:xfrm>
            <a:off x="4690537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77" name="Cube 76">
            <a:extLst>
              <a:ext uri="{FF2B5EF4-FFF2-40B4-BE49-F238E27FC236}">
                <a16:creationId xmlns:a16="http://schemas.microsoft.com/office/drawing/2014/main" id="{29B2AAF5-7C29-412A-9154-C2D4DB3D7365}"/>
              </a:ext>
            </a:extLst>
          </p:cNvPr>
          <p:cNvSpPr/>
          <p:nvPr/>
        </p:nvSpPr>
        <p:spPr>
          <a:xfrm>
            <a:off x="4943457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78" name="Cube 77">
            <a:extLst>
              <a:ext uri="{FF2B5EF4-FFF2-40B4-BE49-F238E27FC236}">
                <a16:creationId xmlns:a16="http://schemas.microsoft.com/office/drawing/2014/main" id="{F0D34DC0-0383-4BBE-96D0-7E98795CD8A4}"/>
              </a:ext>
            </a:extLst>
          </p:cNvPr>
          <p:cNvSpPr/>
          <p:nvPr/>
        </p:nvSpPr>
        <p:spPr>
          <a:xfrm>
            <a:off x="5196377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79" name="Cube 78">
            <a:extLst>
              <a:ext uri="{FF2B5EF4-FFF2-40B4-BE49-F238E27FC236}">
                <a16:creationId xmlns:a16="http://schemas.microsoft.com/office/drawing/2014/main" id="{F2AA3899-3282-473F-A490-8BF5603F3A9D}"/>
              </a:ext>
            </a:extLst>
          </p:cNvPr>
          <p:cNvSpPr/>
          <p:nvPr/>
        </p:nvSpPr>
        <p:spPr>
          <a:xfrm>
            <a:off x="5449301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80" name="Cube 79">
            <a:extLst>
              <a:ext uri="{FF2B5EF4-FFF2-40B4-BE49-F238E27FC236}">
                <a16:creationId xmlns:a16="http://schemas.microsoft.com/office/drawing/2014/main" id="{93F01796-A898-4AF4-B679-2D3CCB49FF40}"/>
              </a:ext>
            </a:extLst>
          </p:cNvPr>
          <p:cNvSpPr/>
          <p:nvPr/>
        </p:nvSpPr>
        <p:spPr>
          <a:xfrm>
            <a:off x="5702221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81" name="Cube 80">
            <a:extLst>
              <a:ext uri="{FF2B5EF4-FFF2-40B4-BE49-F238E27FC236}">
                <a16:creationId xmlns:a16="http://schemas.microsoft.com/office/drawing/2014/main" id="{18FBFCDE-A0C6-45A6-BC4B-11A86E4D0D5E}"/>
              </a:ext>
            </a:extLst>
          </p:cNvPr>
          <p:cNvSpPr/>
          <p:nvPr/>
        </p:nvSpPr>
        <p:spPr>
          <a:xfrm>
            <a:off x="5955141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82" name="Cube 81">
            <a:extLst>
              <a:ext uri="{FF2B5EF4-FFF2-40B4-BE49-F238E27FC236}">
                <a16:creationId xmlns:a16="http://schemas.microsoft.com/office/drawing/2014/main" id="{7B0C6408-05CC-494B-9E19-2E48A14A59D0}"/>
              </a:ext>
            </a:extLst>
          </p:cNvPr>
          <p:cNvSpPr/>
          <p:nvPr/>
        </p:nvSpPr>
        <p:spPr>
          <a:xfrm>
            <a:off x="6208061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83" name="Cube 82">
            <a:extLst>
              <a:ext uri="{FF2B5EF4-FFF2-40B4-BE49-F238E27FC236}">
                <a16:creationId xmlns:a16="http://schemas.microsoft.com/office/drawing/2014/main" id="{24DEB145-1D3C-43A6-9E77-35AE286A0B91}"/>
              </a:ext>
            </a:extLst>
          </p:cNvPr>
          <p:cNvSpPr/>
          <p:nvPr/>
        </p:nvSpPr>
        <p:spPr>
          <a:xfrm>
            <a:off x="6460981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84" name="Cube 83">
            <a:extLst>
              <a:ext uri="{FF2B5EF4-FFF2-40B4-BE49-F238E27FC236}">
                <a16:creationId xmlns:a16="http://schemas.microsoft.com/office/drawing/2014/main" id="{7BDAFC8E-7AC1-407D-8433-920A6A04A93C}"/>
              </a:ext>
            </a:extLst>
          </p:cNvPr>
          <p:cNvSpPr/>
          <p:nvPr/>
        </p:nvSpPr>
        <p:spPr>
          <a:xfrm>
            <a:off x="6713900" y="19716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85" name="Cube 84">
            <a:extLst>
              <a:ext uri="{FF2B5EF4-FFF2-40B4-BE49-F238E27FC236}">
                <a16:creationId xmlns:a16="http://schemas.microsoft.com/office/drawing/2014/main" id="{388AF2E9-0975-48EF-9A2F-A523EA322C5A}"/>
              </a:ext>
            </a:extLst>
          </p:cNvPr>
          <p:cNvSpPr/>
          <p:nvPr/>
        </p:nvSpPr>
        <p:spPr>
          <a:xfrm>
            <a:off x="6966825" y="19716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86" name="Cube 85">
            <a:extLst>
              <a:ext uri="{FF2B5EF4-FFF2-40B4-BE49-F238E27FC236}">
                <a16:creationId xmlns:a16="http://schemas.microsoft.com/office/drawing/2014/main" id="{4AF076A6-9CB4-4DF1-8B17-C29DE8E4E07C}"/>
              </a:ext>
            </a:extLst>
          </p:cNvPr>
          <p:cNvSpPr/>
          <p:nvPr/>
        </p:nvSpPr>
        <p:spPr>
          <a:xfrm>
            <a:off x="7219745" y="19716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87" name="Cube 86">
            <a:extLst>
              <a:ext uri="{FF2B5EF4-FFF2-40B4-BE49-F238E27FC236}">
                <a16:creationId xmlns:a16="http://schemas.microsoft.com/office/drawing/2014/main" id="{EC28D989-B42A-4197-8722-FC8E952D295F}"/>
              </a:ext>
            </a:extLst>
          </p:cNvPr>
          <p:cNvSpPr/>
          <p:nvPr/>
        </p:nvSpPr>
        <p:spPr>
          <a:xfrm>
            <a:off x="7472664" y="19716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88" name="Cube 87">
            <a:extLst>
              <a:ext uri="{FF2B5EF4-FFF2-40B4-BE49-F238E27FC236}">
                <a16:creationId xmlns:a16="http://schemas.microsoft.com/office/drawing/2014/main" id="{9DE0B43D-7435-4933-9C76-D10AF952B484}"/>
              </a:ext>
            </a:extLst>
          </p:cNvPr>
          <p:cNvSpPr/>
          <p:nvPr/>
        </p:nvSpPr>
        <p:spPr>
          <a:xfrm>
            <a:off x="7725584" y="19716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89" name="Cube 88">
            <a:extLst>
              <a:ext uri="{FF2B5EF4-FFF2-40B4-BE49-F238E27FC236}">
                <a16:creationId xmlns:a16="http://schemas.microsoft.com/office/drawing/2014/main" id="{BC643456-9BD6-4971-AA72-A1602DE1CFA1}"/>
              </a:ext>
            </a:extLst>
          </p:cNvPr>
          <p:cNvSpPr/>
          <p:nvPr/>
        </p:nvSpPr>
        <p:spPr>
          <a:xfrm>
            <a:off x="7978504" y="19716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90" name="Cube 89">
            <a:extLst>
              <a:ext uri="{FF2B5EF4-FFF2-40B4-BE49-F238E27FC236}">
                <a16:creationId xmlns:a16="http://schemas.microsoft.com/office/drawing/2014/main" id="{B4F928DE-C511-4B45-8543-6E3B09420387}"/>
              </a:ext>
            </a:extLst>
          </p:cNvPr>
          <p:cNvSpPr/>
          <p:nvPr/>
        </p:nvSpPr>
        <p:spPr>
          <a:xfrm>
            <a:off x="8231424" y="19716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92" name="Cube 91">
            <a:extLst>
              <a:ext uri="{FF2B5EF4-FFF2-40B4-BE49-F238E27FC236}">
                <a16:creationId xmlns:a16="http://schemas.microsoft.com/office/drawing/2014/main" id="{8E273EFE-04DD-4AF8-A160-9AF34B1C1418}"/>
              </a:ext>
            </a:extLst>
          </p:cNvPr>
          <p:cNvSpPr/>
          <p:nvPr/>
        </p:nvSpPr>
        <p:spPr>
          <a:xfrm>
            <a:off x="3931775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93" name="Cube 92">
            <a:extLst>
              <a:ext uri="{FF2B5EF4-FFF2-40B4-BE49-F238E27FC236}">
                <a16:creationId xmlns:a16="http://schemas.microsoft.com/office/drawing/2014/main" id="{AFD2DBBC-BC8A-4362-BCD4-266D6AEB12F2}"/>
              </a:ext>
            </a:extLst>
          </p:cNvPr>
          <p:cNvSpPr/>
          <p:nvPr/>
        </p:nvSpPr>
        <p:spPr>
          <a:xfrm>
            <a:off x="4184699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94" name="Cube 93">
            <a:extLst>
              <a:ext uri="{FF2B5EF4-FFF2-40B4-BE49-F238E27FC236}">
                <a16:creationId xmlns:a16="http://schemas.microsoft.com/office/drawing/2014/main" id="{AA3378AA-6694-4C5E-B1C8-D54DE2815F60}"/>
              </a:ext>
            </a:extLst>
          </p:cNvPr>
          <p:cNvSpPr/>
          <p:nvPr/>
        </p:nvSpPr>
        <p:spPr>
          <a:xfrm>
            <a:off x="4437619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95" name="Cube 94">
            <a:extLst>
              <a:ext uri="{FF2B5EF4-FFF2-40B4-BE49-F238E27FC236}">
                <a16:creationId xmlns:a16="http://schemas.microsoft.com/office/drawing/2014/main" id="{57A5679E-3935-4429-A5B7-98A88EB8723B}"/>
              </a:ext>
            </a:extLst>
          </p:cNvPr>
          <p:cNvSpPr/>
          <p:nvPr/>
        </p:nvSpPr>
        <p:spPr>
          <a:xfrm>
            <a:off x="4690539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96" name="Cube 95">
            <a:extLst>
              <a:ext uri="{FF2B5EF4-FFF2-40B4-BE49-F238E27FC236}">
                <a16:creationId xmlns:a16="http://schemas.microsoft.com/office/drawing/2014/main" id="{555E5E04-4E47-485E-8E71-212D5D9256A2}"/>
              </a:ext>
            </a:extLst>
          </p:cNvPr>
          <p:cNvSpPr/>
          <p:nvPr/>
        </p:nvSpPr>
        <p:spPr>
          <a:xfrm>
            <a:off x="4943458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97" name="Cube 96">
            <a:extLst>
              <a:ext uri="{FF2B5EF4-FFF2-40B4-BE49-F238E27FC236}">
                <a16:creationId xmlns:a16="http://schemas.microsoft.com/office/drawing/2014/main" id="{0964939F-74A6-4B9E-915D-016058EF3021}"/>
              </a:ext>
            </a:extLst>
          </p:cNvPr>
          <p:cNvSpPr/>
          <p:nvPr/>
        </p:nvSpPr>
        <p:spPr>
          <a:xfrm>
            <a:off x="5196378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98" name="Cube 97">
            <a:extLst>
              <a:ext uri="{FF2B5EF4-FFF2-40B4-BE49-F238E27FC236}">
                <a16:creationId xmlns:a16="http://schemas.microsoft.com/office/drawing/2014/main" id="{F0705915-0D5C-46A9-B2B2-F9C80A97C798}"/>
              </a:ext>
            </a:extLst>
          </p:cNvPr>
          <p:cNvSpPr/>
          <p:nvPr/>
        </p:nvSpPr>
        <p:spPr>
          <a:xfrm>
            <a:off x="5449298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99" name="Cube 98">
            <a:extLst>
              <a:ext uri="{FF2B5EF4-FFF2-40B4-BE49-F238E27FC236}">
                <a16:creationId xmlns:a16="http://schemas.microsoft.com/office/drawing/2014/main" id="{9A95EE2C-D4E4-42B9-843F-00FF5D1AAC15}"/>
              </a:ext>
            </a:extLst>
          </p:cNvPr>
          <p:cNvSpPr/>
          <p:nvPr/>
        </p:nvSpPr>
        <p:spPr>
          <a:xfrm>
            <a:off x="5702222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00" name="Cube 99">
            <a:extLst>
              <a:ext uri="{FF2B5EF4-FFF2-40B4-BE49-F238E27FC236}">
                <a16:creationId xmlns:a16="http://schemas.microsoft.com/office/drawing/2014/main" id="{88483E17-68C8-41BB-8F62-4CFD5DE94FC5}"/>
              </a:ext>
            </a:extLst>
          </p:cNvPr>
          <p:cNvSpPr/>
          <p:nvPr/>
        </p:nvSpPr>
        <p:spPr>
          <a:xfrm>
            <a:off x="5955142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01" name="Cube 100">
            <a:extLst>
              <a:ext uri="{FF2B5EF4-FFF2-40B4-BE49-F238E27FC236}">
                <a16:creationId xmlns:a16="http://schemas.microsoft.com/office/drawing/2014/main" id="{B157A509-C6A7-49CC-81DF-3CF77554ABDB}"/>
              </a:ext>
            </a:extLst>
          </p:cNvPr>
          <p:cNvSpPr/>
          <p:nvPr/>
        </p:nvSpPr>
        <p:spPr>
          <a:xfrm>
            <a:off x="6208062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02" name="Cube 101">
            <a:extLst>
              <a:ext uri="{FF2B5EF4-FFF2-40B4-BE49-F238E27FC236}">
                <a16:creationId xmlns:a16="http://schemas.microsoft.com/office/drawing/2014/main" id="{00E29E1B-6A1B-4FC5-AD8D-CA71628C2524}"/>
              </a:ext>
            </a:extLst>
          </p:cNvPr>
          <p:cNvSpPr/>
          <p:nvPr/>
        </p:nvSpPr>
        <p:spPr>
          <a:xfrm>
            <a:off x="6460982" y="41990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03" name="Cube 102">
            <a:extLst>
              <a:ext uri="{FF2B5EF4-FFF2-40B4-BE49-F238E27FC236}">
                <a16:creationId xmlns:a16="http://schemas.microsoft.com/office/drawing/2014/main" id="{C25456EA-FDA9-453D-BC7C-5B61947BDE0D}"/>
              </a:ext>
            </a:extLst>
          </p:cNvPr>
          <p:cNvSpPr/>
          <p:nvPr/>
        </p:nvSpPr>
        <p:spPr>
          <a:xfrm>
            <a:off x="6713901" y="41990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04" name="Cube 103">
            <a:extLst>
              <a:ext uri="{FF2B5EF4-FFF2-40B4-BE49-F238E27FC236}">
                <a16:creationId xmlns:a16="http://schemas.microsoft.com/office/drawing/2014/main" id="{E64CCD7F-090E-45B3-ADDF-E72CA76263B5}"/>
              </a:ext>
            </a:extLst>
          </p:cNvPr>
          <p:cNvSpPr/>
          <p:nvPr/>
        </p:nvSpPr>
        <p:spPr>
          <a:xfrm>
            <a:off x="6966821" y="41990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05" name="Cube 104">
            <a:extLst>
              <a:ext uri="{FF2B5EF4-FFF2-40B4-BE49-F238E27FC236}">
                <a16:creationId xmlns:a16="http://schemas.microsoft.com/office/drawing/2014/main" id="{6801843A-5050-4553-8BFE-EAEDFDBE8196}"/>
              </a:ext>
            </a:extLst>
          </p:cNvPr>
          <p:cNvSpPr/>
          <p:nvPr/>
        </p:nvSpPr>
        <p:spPr>
          <a:xfrm>
            <a:off x="7219741" y="41990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06" name="Cube 105">
            <a:extLst>
              <a:ext uri="{FF2B5EF4-FFF2-40B4-BE49-F238E27FC236}">
                <a16:creationId xmlns:a16="http://schemas.microsoft.com/office/drawing/2014/main" id="{5F7F7113-EA76-4ABC-9E27-0FDAD62E1CA6}"/>
              </a:ext>
            </a:extLst>
          </p:cNvPr>
          <p:cNvSpPr/>
          <p:nvPr/>
        </p:nvSpPr>
        <p:spPr>
          <a:xfrm>
            <a:off x="7472665" y="41990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107" name="Cube 106">
            <a:extLst>
              <a:ext uri="{FF2B5EF4-FFF2-40B4-BE49-F238E27FC236}">
                <a16:creationId xmlns:a16="http://schemas.microsoft.com/office/drawing/2014/main" id="{C8F8E45F-E2AE-4690-B05D-216641B8D963}"/>
              </a:ext>
            </a:extLst>
          </p:cNvPr>
          <p:cNvSpPr/>
          <p:nvPr/>
        </p:nvSpPr>
        <p:spPr>
          <a:xfrm>
            <a:off x="7725585" y="41990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108" name="Cube 107">
            <a:extLst>
              <a:ext uri="{FF2B5EF4-FFF2-40B4-BE49-F238E27FC236}">
                <a16:creationId xmlns:a16="http://schemas.microsoft.com/office/drawing/2014/main" id="{82A20354-5B9F-408F-80F6-0826F66BD9B5}"/>
              </a:ext>
            </a:extLst>
          </p:cNvPr>
          <p:cNvSpPr/>
          <p:nvPr/>
        </p:nvSpPr>
        <p:spPr>
          <a:xfrm>
            <a:off x="7978505" y="41990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109" name="Cube 108">
            <a:extLst>
              <a:ext uri="{FF2B5EF4-FFF2-40B4-BE49-F238E27FC236}">
                <a16:creationId xmlns:a16="http://schemas.microsoft.com/office/drawing/2014/main" id="{60F26CCF-5F09-4571-80B5-EBF26A8E5057}"/>
              </a:ext>
            </a:extLst>
          </p:cNvPr>
          <p:cNvSpPr/>
          <p:nvPr/>
        </p:nvSpPr>
        <p:spPr>
          <a:xfrm>
            <a:off x="8231424" y="41990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111" name="Cube 110">
            <a:extLst>
              <a:ext uri="{FF2B5EF4-FFF2-40B4-BE49-F238E27FC236}">
                <a16:creationId xmlns:a16="http://schemas.microsoft.com/office/drawing/2014/main" id="{15C7AB31-6134-4983-955E-3EE9FF1D4667}"/>
              </a:ext>
            </a:extLst>
          </p:cNvPr>
          <p:cNvSpPr/>
          <p:nvPr/>
        </p:nvSpPr>
        <p:spPr>
          <a:xfrm>
            <a:off x="3936441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2" name="Cube 111">
            <a:extLst>
              <a:ext uri="{FF2B5EF4-FFF2-40B4-BE49-F238E27FC236}">
                <a16:creationId xmlns:a16="http://schemas.microsoft.com/office/drawing/2014/main" id="{B5C9C17F-211A-4607-9E59-1CAD376DC3C9}"/>
              </a:ext>
            </a:extLst>
          </p:cNvPr>
          <p:cNvSpPr/>
          <p:nvPr/>
        </p:nvSpPr>
        <p:spPr>
          <a:xfrm>
            <a:off x="4189361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3" name="Cube 112">
            <a:extLst>
              <a:ext uri="{FF2B5EF4-FFF2-40B4-BE49-F238E27FC236}">
                <a16:creationId xmlns:a16="http://schemas.microsoft.com/office/drawing/2014/main" id="{FF170E99-E0C7-444A-8672-149346C4151A}"/>
              </a:ext>
            </a:extLst>
          </p:cNvPr>
          <p:cNvSpPr/>
          <p:nvPr/>
        </p:nvSpPr>
        <p:spPr>
          <a:xfrm>
            <a:off x="4442281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4" name="Cube 113">
            <a:extLst>
              <a:ext uri="{FF2B5EF4-FFF2-40B4-BE49-F238E27FC236}">
                <a16:creationId xmlns:a16="http://schemas.microsoft.com/office/drawing/2014/main" id="{5B9DC2E2-6F3C-4700-80B7-3F04B767F62F}"/>
              </a:ext>
            </a:extLst>
          </p:cNvPr>
          <p:cNvSpPr/>
          <p:nvPr/>
        </p:nvSpPr>
        <p:spPr>
          <a:xfrm>
            <a:off x="4695201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5" name="Cube 114">
            <a:extLst>
              <a:ext uri="{FF2B5EF4-FFF2-40B4-BE49-F238E27FC236}">
                <a16:creationId xmlns:a16="http://schemas.microsoft.com/office/drawing/2014/main" id="{47A6F883-94A6-4120-8F5C-C2A50C354E2D}"/>
              </a:ext>
            </a:extLst>
          </p:cNvPr>
          <p:cNvSpPr/>
          <p:nvPr/>
        </p:nvSpPr>
        <p:spPr>
          <a:xfrm>
            <a:off x="4948121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6" name="Cube 115">
            <a:extLst>
              <a:ext uri="{FF2B5EF4-FFF2-40B4-BE49-F238E27FC236}">
                <a16:creationId xmlns:a16="http://schemas.microsoft.com/office/drawing/2014/main" id="{BAFDD2AB-A79F-4155-AFDF-B4571CA106AB}"/>
              </a:ext>
            </a:extLst>
          </p:cNvPr>
          <p:cNvSpPr/>
          <p:nvPr/>
        </p:nvSpPr>
        <p:spPr>
          <a:xfrm>
            <a:off x="5201041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7" name="Cube 116">
            <a:extLst>
              <a:ext uri="{FF2B5EF4-FFF2-40B4-BE49-F238E27FC236}">
                <a16:creationId xmlns:a16="http://schemas.microsoft.com/office/drawing/2014/main" id="{5C7C22E9-5BC7-4D19-97F8-387214DDFBEC}"/>
              </a:ext>
            </a:extLst>
          </p:cNvPr>
          <p:cNvSpPr/>
          <p:nvPr/>
        </p:nvSpPr>
        <p:spPr>
          <a:xfrm>
            <a:off x="5453965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8" name="Cube 117">
            <a:extLst>
              <a:ext uri="{FF2B5EF4-FFF2-40B4-BE49-F238E27FC236}">
                <a16:creationId xmlns:a16="http://schemas.microsoft.com/office/drawing/2014/main" id="{39B3692C-5CFD-4092-8B08-BC344672BD11}"/>
              </a:ext>
            </a:extLst>
          </p:cNvPr>
          <p:cNvSpPr/>
          <p:nvPr/>
        </p:nvSpPr>
        <p:spPr>
          <a:xfrm>
            <a:off x="5706885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19" name="Cube 118">
            <a:extLst>
              <a:ext uri="{FF2B5EF4-FFF2-40B4-BE49-F238E27FC236}">
                <a16:creationId xmlns:a16="http://schemas.microsoft.com/office/drawing/2014/main" id="{A5D62506-066B-4B1A-A8A8-60C14A23B6A2}"/>
              </a:ext>
            </a:extLst>
          </p:cNvPr>
          <p:cNvSpPr/>
          <p:nvPr/>
        </p:nvSpPr>
        <p:spPr>
          <a:xfrm>
            <a:off x="5959805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20" name="Cube 119">
            <a:extLst>
              <a:ext uri="{FF2B5EF4-FFF2-40B4-BE49-F238E27FC236}">
                <a16:creationId xmlns:a16="http://schemas.microsoft.com/office/drawing/2014/main" id="{A46F7CAC-9CA2-4102-97FB-9C123B41E1FA}"/>
              </a:ext>
            </a:extLst>
          </p:cNvPr>
          <p:cNvSpPr/>
          <p:nvPr/>
        </p:nvSpPr>
        <p:spPr>
          <a:xfrm>
            <a:off x="6212725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21" name="Cube 120">
            <a:extLst>
              <a:ext uri="{FF2B5EF4-FFF2-40B4-BE49-F238E27FC236}">
                <a16:creationId xmlns:a16="http://schemas.microsoft.com/office/drawing/2014/main" id="{721E17FE-40AD-44FC-B935-4F1B0CB446A7}"/>
              </a:ext>
            </a:extLst>
          </p:cNvPr>
          <p:cNvSpPr/>
          <p:nvPr/>
        </p:nvSpPr>
        <p:spPr>
          <a:xfrm>
            <a:off x="6465645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22" name="Cube 121">
            <a:extLst>
              <a:ext uri="{FF2B5EF4-FFF2-40B4-BE49-F238E27FC236}">
                <a16:creationId xmlns:a16="http://schemas.microsoft.com/office/drawing/2014/main" id="{6668CF1E-BB3F-43FE-863C-AD210F327EF6}"/>
              </a:ext>
            </a:extLst>
          </p:cNvPr>
          <p:cNvSpPr/>
          <p:nvPr/>
        </p:nvSpPr>
        <p:spPr>
          <a:xfrm>
            <a:off x="6718564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23" name="Cube 122">
            <a:extLst>
              <a:ext uri="{FF2B5EF4-FFF2-40B4-BE49-F238E27FC236}">
                <a16:creationId xmlns:a16="http://schemas.microsoft.com/office/drawing/2014/main" id="{9D71EE9E-BA66-420F-B581-6E059998B9DD}"/>
              </a:ext>
            </a:extLst>
          </p:cNvPr>
          <p:cNvSpPr/>
          <p:nvPr/>
        </p:nvSpPr>
        <p:spPr>
          <a:xfrm>
            <a:off x="6971489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24" name="Cube 123">
            <a:extLst>
              <a:ext uri="{FF2B5EF4-FFF2-40B4-BE49-F238E27FC236}">
                <a16:creationId xmlns:a16="http://schemas.microsoft.com/office/drawing/2014/main" id="{1BD97D13-8F7E-446B-8BD2-826396B62171}"/>
              </a:ext>
            </a:extLst>
          </p:cNvPr>
          <p:cNvSpPr/>
          <p:nvPr/>
        </p:nvSpPr>
        <p:spPr>
          <a:xfrm>
            <a:off x="7224409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125" name="Cube 124">
            <a:extLst>
              <a:ext uri="{FF2B5EF4-FFF2-40B4-BE49-F238E27FC236}">
                <a16:creationId xmlns:a16="http://schemas.microsoft.com/office/drawing/2014/main" id="{38279C40-B627-421B-861C-4BD5BD63A22F}"/>
              </a:ext>
            </a:extLst>
          </p:cNvPr>
          <p:cNvSpPr/>
          <p:nvPr/>
        </p:nvSpPr>
        <p:spPr>
          <a:xfrm>
            <a:off x="7477328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126" name="Cube 125">
            <a:extLst>
              <a:ext uri="{FF2B5EF4-FFF2-40B4-BE49-F238E27FC236}">
                <a16:creationId xmlns:a16="http://schemas.microsoft.com/office/drawing/2014/main" id="{7B30AFDA-69AA-4059-B295-FF3D86020C33}"/>
              </a:ext>
            </a:extLst>
          </p:cNvPr>
          <p:cNvSpPr/>
          <p:nvPr/>
        </p:nvSpPr>
        <p:spPr>
          <a:xfrm>
            <a:off x="7730248" y="3085357"/>
            <a:ext cx="324606" cy="324608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127" name="Cube 126">
            <a:extLst>
              <a:ext uri="{FF2B5EF4-FFF2-40B4-BE49-F238E27FC236}">
                <a16:creationId xmlns:a16="http://schemas.microsoft.com/office/drawing/2014/main" id="{92C262C6-45C7-4838-B4B4-02E9AE974E51}"/>
              </a:ext>
            </a:extLst>
          </p:cNvPr>
          <p:cNvSpPr/>
          <p:nvPr/>
        </p:nvSpPr>
        <p:spPr>
          <a:xfrm>
            <a:off x="7983168" y="30853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128" name="Cube 127">
            <a:extLst>
              <a:ext uri="{FF2B5EF4-FFF2-40B4-BE49-F238E27FC236}">
                <a16:creationId xmlns:a16="http://schemas.microsoft.com/office/drawing/2014/main" id="{7A277130-A8DC-4A6A-AAB3-825748EE7B03}"/>
              </a:ext>
            </a:extLst>
          </p:cNvPr>
          <p:cNvSpPr/>
          <p:nvPr/>
        </p:nvSpPr>
        <p:spPr>
          <a:xfrm>
            <a:off x="8226563" y="3085357"/>
            <a:ext cx="324606" cy="324608"/>
          </a:xfrm>
          <a:prstGeom prst="cub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pic>
        <p:nvPicPr>
          <p:cNvPr id="67" name="Picture 66" descr="A close up of a sign&#10;&#10;Description generated with high confidence">
            <a:extLst>
              <a:ext uri="{FF2B5EF4-FFF2-40B4-BE49-F238E27FC236}">
                <a16:creationId xmlns:a16="http://schemas.microsoft.com/office/drawing/2014/main" id="{B348BC5F-A65D-408C-BDDB-29F130BAB9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68" name="TextBox 8">
            <a:extLst>
              <a:ext uri="{FF2B5EF4-FFF2-40B4-BE49-F238E27FC236}">
                <a16:creationId xmlns:a16="http://schemas.microsoft.com/office/drawing/2014/main" id="{4A649392-FB7F-428D-BE89-64E3AC7426BD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420819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</a:t>
            </a:r>
          </a:p>
          <a:p>
            <a:endParaRPr lang="en-GB" sz="1600" b="1" dirty="0"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D2EFF99-A2BF-4FB9-AFC2-7C040EAE2F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786682"/>
              </p:ext>
            </p:extLst>
          </p:nvPr>
        </p:nvGraphicFramePr>
        <p:xfrm>
          <a:off x="1433501" y="2471925"/>
          <a:ext cx="6276928" cy="11635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6704">
                  <a:extLst>
                    <a:ext uri="{9D8B030D-6E8A-4147-A177-3AD203B41FA5}">
                      <a16:colId xmlns:a16="http://schemas.microsoft.com/office/drawing/2014/main" val="2928917100"/>
                    </a:ext>
                  </a:extLst>
                </a:gridCol>
                <a:gridCol w="896704">
                  <a:extLst>
                    <a:ext uri="{9D8B030D-6E8A-4147-A177-3AD203B41FA5}">
                      <a16:colId xmlns:a16="http://schemas.microsoft.com/office/drawing/2014/main" val="3272755009"/>
                    </a:ext>
                  </a:extLst>
                </a:gridCol>
                <a:gridCol w="896704">
                  <a:extLst>
                    <a:ext uri="{9D8B030D-6E8A-4147-A177-3AD203B41FA5}">
                      <a16:colId xmlns:a16="http://schemas.microsoft.com/office/drawing/2014/main" val="204729220"/>
                    </a:ext>
                  </a:extLst>
                </a:gridCol>
                <a:gridCol w="896704">
                  <a:extLst>
                    <a:ext uri="{9D8B030D-6E8A-4147-A177-3AD203B41FA5}">
                      <a16:colId xmlns:a16="http://schemas.microsoft.com/office/drawing/2014/main" val="2051600501"/>
                    </a:ext>
                  </a:extLst>
                </a:gridCol>
                <a:gridCol w="896704">
                  <a:extLst>
                    <a:ext uri="{9D8B030D-6E8A-4147-A177-3AD203B41FA5}">
                      <a16:colId xmlns:a16="http://schemas.microsoft.com/office/drawing/2014/main" val="2541493163"/>
                    </a:ext>
                  </a:extLst>
                </a:gridCol>
                <a:gridCol w="896704">
                  <a:extLst>
                    <a:ext uri="{9D8B030D-6E8A-4147-A177-3AD203B41FA5}">
                      <a16:colId xmlns:a16="http://schemas.microsoft.com/office/drawing/2014/main" val="3937242637"/>
                    </a:ext>
                  </a:extLst>
                </a:gridCol>
                <a:gridCol w="896704">
                  <a:extLst>
                    <a:ext uri="{9D8B030D-6E8A-4147-A177-3AD203B41FA5}">
                      <a16:colId xmlns:a16="http://schemas.microsoft.com/office/drawing/2014/main" val="2314269305"/>
                    </a:ext>
                  </a:extLst>
                </a:gridCol>
              </a:tblGrid>
              <a:tr h="1163532"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7631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C5B04BE-460B-470C-9705-36D360959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545645"/>
              </p:ext>
            </p:extLst>
          </p:nvPr>
        </p:nvGraphicFramePr>
        <p:xfrm>
          <a:off x="3795136" y="1451398"/>
          <a:ext cx="1553728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0650">
                  <a:extLst>
                    <a:ext uri="{9D8B030D-6E8A-4147-A177-3AD203B41FA5}">
                      <a16:colId xmlns:a16="http://schemas.microsoft.com/office/drawing/2014/main" val="608519650"/>
                    </a:ext>
                  </a:extLst>
                </a:gridCol>
                <a:gridCol w="572428">
                  <a:extLst>
                    <a:ext uri="{9D8B030D-6E8A-4147-A177-3AD203B41FA5}">
                      <a16:colId xmlns:a16="http://schemas.microsoft.com/office/drawing/2014/main" val="2967313105"/>
                    </a:ext>
                  </a:extLst>
                </a:gridCol>
                <a:gridCol w="490650">
                  <a:extLst>
                    <a:ext uri="{9D8B030D-6E8A-4147-A177-3AD203B41FA5}">
                      <a16:colId xmlns:a16="http://schemas.microsoft.com/office/drawing/2014/main" val="3855067973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&gt;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8685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091321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C1A0CAF-B130-4C9D-9822-957F1F88F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205433"/>
              </p:ext>
            </p:extLst>
          </p:nvPr>
        </p:nvGraphicFramePr>
        <p:xfrm>
          <a:off x="1433501" y="4046384"/>
          <a:ext cx="6276924" cy="11635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7436">
                  <a:extLst>
                    <a:ext uri="{9D8B030D-6E8A-4147-A177-3AD203B41FA5}">
                      <a16:colId xmlns:a16="http://schemas.microsoft.com/office/drawing/2014/main" val="2928917100"/>
                    </a:ext>
                  </a:extLst>
                </a:gridCol>
                <a:gridCol w="697436">
                  <a:extLst>
                    <a:ext uri="{9D8B030D-6E8A-4147-A177-3AD203B41FA5}">
                      <a16:colId xmlns:a16="http://schemas.microsoft.com/office/drawing/2014/main" val="3272755009"/>
                    </a:ext>
                  </a:extLst>
                </a:gridCol>
                <a:gridCol w="697436">
                  <a:extLst>
                    <a:ext uri="{9D8B030D-6E8A-4147-A177-3AD203B41FA5}">
                      <a16:colId xmlns:a16="http://schemas.microsoft.com/office/drawing/2014/main" val="204729220"/>
                    </a:ext>
                  </a:extLst>
                </a:gridCol>
                <a:gridCol w="697436">
                  <a:extLst>
                    <a:ext uri="{9D8B030D-6E8A-4147-A177-3AD203B41FA5}">
                      <a16:colId xmlns:a16="http://schemas.microsoft.com/office/drawing/2014/main" val="2051600501"/>
                    </a:ext>
                  </a:extLst>
                </a:gridCol>
                <a:gridCol w="697436">
                  <a:extLst>
                    <a:ext uri="{9D8B030D-6E8A-4147-A177-3AD203B41FA5}">
                      <a16:colId xmlns:a16="http://schemas.microsoft.com/office/drawing/2014/main" val="2541493163"/>
                    </a:ext>
                  </a:extLst>
                </a:gridCol>
                <a:gridCol w="697436">
                  <a:extLst>
                    <a:ext uri="{9D8B030D-6E8A-4147-A177-3AD203B41FA5}">
                      <a16:colId xmlns:a16="http://schemas.microsoft.com/office/drawing/2014/main" val="3937242637"/>
                    </a:ext>
                  </a:extLst>
                </a:gridCol>
                <a:gridCol w="697436">
                  <a:extLst>
                    <a:ext uri="{9D8B030D-6E8A-4147-A177-3AD203B41FA5}">
                      <a16:colId xmlns:a16="http://schemas.microsoft.com/office/drawing/2014/main" val="2314269305"/>
                    </a:ext>
                  </a:extLst>
                </a:gridCol>
                <a:gridCol w="697436">
                  <a:extLst>
                    <a:ext uri="{9D8B030D-6E8A-4147-A177-3AD203B41FA5}">
                      <a16:colId xmlns:a16="http://schemas.microsoft.com/office/drawing/2014/main" val="3521370217"/>
                    </a:ext>
                  </a:extLst>
                </a:gridCol>
                <a:gridCol w="697436">
                  <a:extLst>
                    <a:ext uri="{9D8B030D-6E8A-4147-A177-3AD203B41FA5}">
                      <a16:colId xmlns:a16="http://schemas.microsoft.com/office/drawing/2014/main" val="1138594690"/>
                    </a:ext>
                  </a:extLst>
                </a:gridCol>
              </a:tblGrid>
              <a:tr h="1163532"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76315"/>
                  </a:ext>
                </a:extLst>
              </a:tr>
            </a:tbl>
          </a:graphicData>
        </a:graphic>
      </p:graphicFrame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4A41F9EC-5584-4B8E-ACD6-0F494840F8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2" name="TextBox 8">
            <a:extLst>
              <a:ext uri="{FF2B5EF4-FFF2-40B4-BE49-F238E27FC236}">
                <a16:creationId xmlns:a16="http://schemas.microsoft.com/office/drawing/2014/main" id="{3FDA5588-F84B-4AE9-8B49-F07DB2625625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252583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True</a:t>
            </a:r>
          </a:p>
          <a:p>
            <a:endParaRPr lang="en-GB" sz="1600" b="1" dirty="0"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D2EFF99-A2BF-4FB9-AFC2-7C040EAE2F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50040"/>
              </p:ext>
            </p:extLst>
          </p:nvPr>
        </p:nvGraphicFramePr>
        <p:xfrm>
          <a:off x="1433501" y="2471925"/>
          <a:ext cx="6276928" cy="11635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6704">
                  <a:extLst>
                    <a:ext uri="{9D8B030D-6E8A-4147-A177-3AD203B41FA5}">
                      <a16:colId xmlns:a16="http://schemas.microsoft.com/office/drawing/2014/main" val="2928917100"/>
                    </a:ext>
                  </a:extLst>
                </a:gridCol>
                <a:gridCol w="896704">
                  <a:extLst>
                    <a:ext uri="{9D8B030D-6E8A-4147-A177-3AD203B41FA5}">
                      <a16:colId xmlns:a16="http://schemas.microsoft.com/office/drawing/2014/main" val="3272755009"/>
                    </a:ext>
                  </a:extLst>
                </a:gridCol>
                <a:gridCol w="896704">
                  <a:extLst>
                    <a:ext uri="{9D8B030D-6E8A-4147-A177-3AD203B41FA5}">
                      <a16:colId xmlns:a16="http://schemas.microsoft.com/office/drawing/2014/main" val="204729220"/>
                    </a:ext>
                  </a:extLst>
                </a:gridCol>
                <a:gridCol w="896704">
                  <a:extLst>
                    <a:ext uri="{9D8B030D-6E8A-4147-A177-3AD203B41FA5}">
                      <a16:colId xmlns:a16="http://schemas.microsoft.com/office/drawing/2014/main" val="2051600501"/>
                    </a:ext>
                  </a:extLst>
                </a:gridCol>
                <a:gridCol w="896704">
                  <a:extLst>
                    <a:ext uri="{9D8B030D-6E8A-4147-A177-3AD203B41FA5}">
                      <a16:colId xmlns:a16="http://schemas.microsoft.com/office/drawing/2014/main" val="2541493163"/>
                    </a:ext>
                  </a:extLst>
                </a:gridCol>
                <a:gridCol w="896704">
                  <a:extLst>
                    <a:ext uri="{9D8B030D-6E8A-4147-A177-3AD203B41FA5}">
                      <a16:colId xmlns:a16="http://schemas.microsoft.com/office/drawing/2014/main" val="3937242637"/>
                    </a:ext>
                  </a:extLst>
                </a:gridCol>
                <a:gridCol w="896704">
                  <a:extLst>
                    <a:ext uri="{9D8B030D-6E8A-4147-A177-3AD203B41FA5}">
                      <a16:colId xmlns:a16="http://schemas.microsoft.com/office/drawing/2014/main" val="2314269305"/>
                    </a:ext>
                  </a:extLst>
                </a:gridCol>
              </a:tblGrid>
              <a:tr h="1163532"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7631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C5B04BE-460B-470C-9705-36D360959191}"/>
              </a:ext>
            </a:extLst>
          </p:cNvPr>
          <p:cNvGraphicFramePr>
            <a:graphicFrameLocks noGrp="1"/>
          </p:cNvGraphicFramePr>
          <p:nvPr/>
        </p:nvGraphicFramePr>
        <p:xfrm>
          <a:off x="3795136" y="1451398"/>
          <a:ext cx="1553728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0650">
                  <a:extLst>
                    <a:ext uri="{9D8B030D-6E8A-4147-A177-3AD203B41FA5}">
                      <a16:colId xmlns:a16="http://schemas.microsoft.com/office/drawing/2014/main" val="608519650"/>
                    </a:ext>
                  </a:extLst>
                </a:gridCol>
                <a:gridCol w="572428">
                  <a:extLst>
                    <a:ext uri="{9D8B030D-6E8A-4147-A177-3AD203B41FA5}">
                      <a16:colId xmlns:a16="http://schemas.microsoft.com/office/drawing/2014/main" val="2967313105"/>
                    </a:ext>
                  </a:extLst>
                </a:gridCol>
                <a:gridCol w="490650">
                  <a:extLst>
                    <a:ext uri="{9D8B030D-6E8A-4147-A177-3AD203B41FA5}">
                      <a16:colId xmlns:a16="http://schemas.microsoft.com/office/drawing/2014/main" val="3855067973"/>
                    </a:ext>
                  </a:extLst>
                </a:gridCol>
              </a:tblGrid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&gt;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8685"/>
                  </a:ext>
                </a:extLst>
              </a:tr>
              <a:tr h="13460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091321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C1A0CAF-B130-4C9D-9822-957F1F88F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900436"/>
              </p:ext>
            </p:extLst>
          </p:nvPr>
        </p:nvGraphicFramePr>
        <p:xfrm>
          <a:off x="1433501" y="4046384"/>
          <a:ext cx="6276924" cy="11635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7436">
                  <a:extLst>
                    <a:ext uri="{9D8B030D-6E8A-4147-A177-3AD203B41FA5}">
                      <a16:colId xmlns:a16="http://schemas.microsoft.com/office/drawing/2014/main" val="2928917100"/>
                    </a:ext>
                  </a:extLst>
                </a:gridCol>
                <a:gridCol w="697436">
                  <a:extLst>
                    <a:ext uri="{9D8B030D-6E8A-4147-A177-3AD203B41FA5}">
                      <a16:colId xmlns:a16="http://schemas.microsoft.com/office/drawing/2014/main" val="3272755009"/>
                    </a:ext>
                  </a:extLst>
                </a:gridCol>
                <a:gridCol w="697436">
                  <a:extLst>
                    <a:ext uri="{9D8B030D-6E8A-4147-A177-3AD203B41FA5}">
                      <a16:colId xmlns:a16="http://schemas.microsoft.com/office/drawing/2014/main" val="204729220"/>
                    </a:ext>
                  </a:extLst>
                </a:gridCol>
                <a:gridCol w="697436">
                  <a:extLst>
                    <a:ext uri="{9D8B030D-6E8A-4147-A177-3AD203B41FA5}">
                      <a16:colId xmlns:a16="http://schemas.microsoft.com/office/drawing/2014/main" val="2051600501"/>
                    </a:ext>
                  </a:extLst>
                </a:gridCol>
                <a:gridCol w="697436">
                  <a:extLst>
                    <a:ext uri="{9D8B030D-6E8A-4147-A177-3AD203B41FA5}">
                      <a16:colId xmlns:a16="http://schemas.microsoft.com/office/drawing/2014/main" val="2541493163"/>
                    </a:ext>
                  </a:extLst>
                </a:gridCol>
                <a:gridCol w="697436">
                  <a:extLst>
                    <a:ext uri="{9D8B030D-6E8A-4147-A177-3AD203B41FA5}">
                      <a16:colId xmlns:a16="http://schemas.microsoft.com/office/drawing/2014/main" val="3937242637"/>
                    </a:ext>
                  </a:extLst>
                </a:gridCol>
                <a:gridCol w="697436">
                  <a:extLst>
                    <a:ext uri="{9D8B030D-6E8A-4147-A177-3AD203B41FA5}">
                      <a16:colId xmlns:a16="http://schemas.microsoft.com/office/drawing/2014/main" val="2314269305"/>
                    </a:ext>
                  </a:extLst>
                </a:gridCol>
                <a:gridCol w="697436">
                  <a:extLst>
                    <a:ext uri="{9D8B030D-6E8A-4147-A177-3AD203B41FA5}">
                      <a16:colId xmlns:a16="http://schemas.microsoft.com/office/drawing/2014/main" val="3521370217"/>
                    </a:ext>
                  </a:extLst>
                </a:gridCol>
                <a:gridCol w="697436">
                  <a:extLst>
                    <a:ext uri="{9D8B030D-6E8A-4147-A177-3AD203B41FA5}">
                      <a16:colId xmlns:a16="http://schemas.microsoft.com/office/drawing/2014/main" val="1138594690"/>
                    </a:ext>
                  </a:extLst>
                </a:gridCol>
              </a:tblGrid>
              <a:tr h="1163532"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5500" dirty="0"/>
                    </a:p>
                  </a:txBody>
                  <a:tcPr marL="290891" marR="290891" marT="145441" marB="14544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76315"/>
                  </a:ext>
                </a:extLst>
              </a:tr>
            </a:tbl>
          </a:graphicData>
        </a:graphic>
      </p:graphicFrame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4CF2F93D-17BC-4984-BBA9-DE7FE0DA98C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2" name="TextBox 8">
            <a:extLst>
              <a:ext uri="{FF2B5EF4-FFF2-40B4-BE49-F238E27FC236}">
                <a16:creationId xmlns:a16="http://schemas.microsoft.com/office/drawing/2014/main" id="{EFFD247D-7874-4018-A195-5BC90208885E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402944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9" ma:contentTypeDescription="Create a new document." ma:contentTypeScope="" ma:versionID="3d29b775ef167967bd9c847bebe9d0ad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ae44e3ff1b865bfb29d0dffb97d6c4e1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5A2BE7-260D-4848-B3D0-C50CAF9471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purl.org/dc/elements/1.1/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0f0ae0ff-29c4-4766-b250-c1a9bee8d430"/>
    <ds:schemaRef ds:uri="http://schemas.microsoft.com/office/2006/documentManagement/types"/>
    <ds:schemaRef ds:uri="86144f90-c7b6-48d0-aae5-f5e9e48cc3df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1778</TotalTime>
  <Words>802</Words>
  <Application>Microsoft Office PowerPoint</Application>
  <PresentationFormat>On-screen Show (4:3)</PresentationFormat>
  <Paragraphs>509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Anna McArdle</cp:lastModifiedBy>
  <cp:revision>54</cp:revision>
  <dcterms:created xsi:type="dcterms:W3CDTF">2018-03-17T10:08:43Z</dcterms:created>
  <dcterms:modified xsi:type="dcterms:W3CDTF">2021-02-10T21:58:45Z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