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9DBB-76E8-432D-BE1B-05408B710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864F5B-D968-4416-AB05-2F446EA30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C0DF73-F820-438C-84A6-28954A6127CC}"/>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5" name="Footer Placeholder 4">
            <a:extLst>
              <a:ext uri="{FF2B5EF4-FFF2-40B4-BE49-F238E27FC236}">
                <a16:creationId xmlns:a16="http://schemas.microsoft.com/office/drawing/2014/main" id="{37B84B78-B804-4AFE-AB0E-BDAA95CBF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43D74-DD0E-45CC-9D92-158FE049BB6B}"/>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138856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33AC-1D31-43EA-8005-39135582DC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ED318C-BE4D-42D0-BBE8-AD2B3601E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0E6F7-A6AF-4DD2-AACE-0B6AA956E5B7}"/>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5" name="Footer Placeholder 4">
            <a:extLst>
              <a:ext uri="{FF2B5EF4-FFF2-40B4-BE49-F238E27FC236}">
                <a16:creationId xmlns:a16="http://schemas.microsoft.com/office/drawing/2014/main" id="{6ABEC47E-3E86-4F33-89EE-3108BA6C9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1DB10-410A-4D5C-831D-839E47DF9B27}"/>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41591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F3428-C69C-4A57-B43D-61C1963B9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CF2A63-22F8-4238-9F33-6E207D01F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3506B-7750-489B-8424-1FBE1D03E3FC}"/>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5" name="Footer Placeholder 4">
            <a:extLst>
              <a:ext uri="{FF2B5EF4-FFF2-40B4-BE49-F238E27FC236}">
                <a16:creationId xmlns:a16="http://schemas.microsoft.com/office/drawing/2014/main" id="{E74C8055-3977-461A-B2D9-249A02B1C9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AE355-524D-4D27-83BC-F8C209D8ADF8}"/>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93535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F292-2053-4199-8EA9-50FE2DB3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2E564-7B07-4826-912F-CA62C33894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44AB74-0FF7-4BDB-9902-3E3434A462CE}"/>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5" name="Footer Placeholder 4">
            <a:extLst>
              <a:ext uri="{FF2B5EF4-FFF2-40B4-BE49-F238E27FC236}">
                <a16:creationId xmlns:a16="http://schemas.microsoft.com/office/drawing/2014/main" id="{BB5F338B-E315-49D5-AE65-A103EC4AF5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4E7D8-B9BD-4B41-B702-D2A4BB20E39E}"/>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136731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F30D-62AD-4534-BBCF-88386A0CD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0AC31D-3025-43C0-B9B6-A6E05F092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C7D64-C6D6-478B-B131-D5EAEE830738}"/>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5" name="Footer Placeholder 4">
            <a:extLst>
              <a:ext uri="{FF2B5EF4-FFF2-40B4-BE49-F238E27FC236}">
                <a16:creationId xmlns:a16="http://schemas.microsoft.com/office/drawing/2014/main" id="{50418B0C-6806-45FB-B5FC-1D2F26DB6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FAD147-A7FA-45E8-89B7-6B13C3B3F6C6}"/>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218417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B2F3-9A4F-4B9A-9108-90E966953E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04F249-F9CB-4C41-997F-132AEA0C2B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07AE84-F55B-4086-8AE4-F86CAE5628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3EF744-2739-409E-8FEA-0A61CB68E9B4}"/>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6" name="Footer Placeholder 5">
            <a:extLst>
              <a:ext uri="{FF2B5EF4-FFF2-40B4-BE49-F238E27FC236}">
                <a16:creationId xmlns:a16="http://schemas.microsoft.com/office/drawing/2014/main" id="{C22A8153-A395-4462-8C5C-6AC5550309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D4399F-7A5A-4DA3-8BC3-BDED2FF1704A}"/>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24613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0C15-2469-4809-94F9-72C54BCED2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D9B587-079E-4850-95E5-42B05380A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40DFA3-2176-4419-9FBA-8CA54E4329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6C1D3-EB1C-42C3-AA9D-21471B115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945C-1343-473D-97FC-01A0D6CB3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02528B-DEEA-4BEA-94C1-A5394F0BA13C}"/>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8" name="Footer Placeholder 7">
            <a:extLst>
              <a:ext uri="{FF2B5EF4-FFF2-40B4-BE49-F238E27FC236}">
                <a16:creationId xmlns:a16="http://schemas.microsoft.com/office/drawing/2014/main" id="{6490E2C7-6DC5-4333-B0FC-E6E7F05CB8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24E204-CCDC-4A9E-B6CA-8987AB893D1C}"/>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355022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F61C-FEA2-47AB-9681-72B5651A7C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A1B41C-6461-41BE-A3FE-8C9EF08AE4F9}"/>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4" name="Footer Placeholder 3">
            <a:extLst>
              <a:ext uri="{FF2B5EF4-FFF2-40B4-BE49-F238E27FC236}">
                <a16:creationId xmlns:a16="http://schemas.microsoft.com/office/drawing/2014/main" id="{7F448EB9-EB80-43CD-B1C5-C0BD487300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DB24EC-E9F5-47B9-8894-18E038A7133B}"/>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169088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5D321-F638-4D0D-936A-1A550FE308AE}"/>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3" name="Footer Placeholder 2">
            <a:extLst>
              <a:ext uri="{FF2B5EF4-FFF2-40B4-BE49-F238E27FC236}">
                <a16:creationId xmlns:a16="http://schemas.microsoft.com/office/drawing/2014/main" id="{63D9188E-219A-40C0-B19F-0071019894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96F3DA-86FA-4006-A1FC-36B379F28677}"/>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23379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6A77-62F5-4C82-8D5B-21AD207D6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770AB8-60DC-4A91-8410-9F8F0093E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8A82C5-7EB9-4565-84E4-6963E4D7C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C21F2-31E2-4BB8-92E8-882E46392F56}"/>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6" name="Footer Placeholder 5">
            <a:extLst>
              <a:ext uri="{FF2B5EF4-FFF2-40B4-BE49-F238E27FC236}">
                <a16:creationId xmlns:a16="http://schemas.microsoft.com/office/drawing/2014/main" id="{455DD556-F3AE-4E96-94FF-E3EB412700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76B48-6C33-4860-9EDD-D7D83E3247B8}"/>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55747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DE66-E1FB-4BA2-BEE7-BBCF1B83F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957A18-EFEA-4552-A378-FB5937DA5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FA6196-7D13-4C75-9EA9-C43D2B9E1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FAE60-A7EC-4A12-9868-9997A2E6B97B}"/>
              </a:ext>
            </a:extLst>
          </p:cNvPr>
          <p:cNvSpPr>
            <a:spLocks noGrp="1"/>
          </p:cNvSpPr>
          <p:nvPr>
            <p:ph type="dt" sz="half" idx="10"/>
          </p:nvPr>
        </p:nvSpPr>
        <p:spPr/>
        <p:txBody>
          <a:bodyPr/>
          <a:lstStyle/>
          <a:p>
            <a:fld id="{396C0411-41B6-407E-910C-238352BF259A}" type="datetimeFigureOut">
              <a:rPr lang="en-GB" smtClean="0"/>
              <a:t>09/02/2021</a:t>
            </a:fld>
            <a:endParaRPr lang="en-GB"/>
          </a:p>
        </p:txBody>
      </p:sp>
      <p:sp>
        <p:nvSpPr>
          <p:cNvPr id="6" name="Footer Placeholder 5">
            <a:extLst>
              <a:ext uri="{FF2B5EF4-FFF2-40B4-BE49-F238E27FC236}">
                <a16:creationId xmlns:a16="http://schemas.microsoft.com/office/drawing/2014/main" id="{B50A7FAD-6F14-4E9E-8047-11998F91F9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A2F5C0-F699-4C35-AFBD-700E914C31B6}"/>
              </a:ext>
            </a:extLst>
          </p:cNvPr>
          <p:cNvSpPr>
            <a:spLocks noGrp="1"/>
          </p:cNvSpPr>
          <p:nvPr>
            <p:ph type="sldNum" sz="quarter" idx="12"/>
          </p:nvPr>
        </p:nvSpPr>
        <p:spPr/>
        <p:txBody>
          <a:bodyPr/>
          <a:lstStyle/>
          <a:p>
            <a:fld id="{D76868DD-C223-48A7-8E1C-A613A3C612F6}" type="slidenum">
              <a:rPr lang="en-GB" smtClean="0"/>
              <a:t>‹#›</a:t>
            </a:fld>
            <a:endParaRPr lang="en-GB"/>
          </a:p>
        </p:txBody>
      </p:sp>
    </p:spTree>
    <p:extLst>
      <p:ext uri="{BB962C8B-B14F-4D97-AF65-F5344CB8AC3E}">
        <p14:creationId xmlns:p14="http://schemas.microsoft.com/office/powerpoint/2010/main" val="341580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4C975-3149-4769-93DA-A75A3D90F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1AAC3-D5F5-43A5-A0AC-9F230421F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39BBD6-F681-4A91-86FC-D01761C1F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C0411-41B6-407E-910C-238352BF259A}" type="datetimeFigureOut">
              <a:rPr lang="en-GB" smtClean="0"/>
              <a:t>09/02/2021</a:t>
            </a:fld>
            <a:endParaRPr lang="en-GB"/>
          </a:p>
        </p:txBody>
      </p:sp>
      <p:sp>
        <p:nvSpPr>
          <p:cNvPr id="5" name="Footer Placeholder 4">
            <a:extLst>
              <a:ext uri="{FF2B5EF4-FFF2-40B4-BE49-F238E27FC236}">
                <a16:creationId xmlns:a16="http://schemas.microsoft.com/office/drawing/2014/main" id="{661E7A31-B519-454D-868B-F93EA0F2B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D279CF-A407-4F43-8F06-A605814C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868DD-C223-48A7-8E1C-A613A3C612F6}" type="slidenum">
              <a:rPr lang="en-GB" smtClean="0"/>
              <a:t>‹#›</a:t>
            </a:fld>
            <a:endParaRPr lang="en-GB"/>
          </a:p>
        </p:txBody>
      </p:sp>
    </p:spTree>
    <p:extLst>
      <p:ext uri="{BB962C8B-B14F-4D97-AF65-F5344CB8AC3E}">
        <p14:creationId xmlns:p14="http://schemas.microsoft.com/office/powerpoint/2010/main" val="129504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G5oY5OF2qM" TargetMode="External"/><Relationship Id="rId2" Type="http://schemas.openxmlformats.org/officeDocument/2006/relationships/hyperlink" Target="https://www.youtube.com/watch?v=ElGuE-8PM7Y"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hyperlink" Target="https://www.edinburghcastle.scot/"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edinburghzoo.org.uk/webcams/panda-cam/#pandac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69E23A-AACF-42F3-9B81-231F05C51F18}"/>
              </a:ext>
            </a:extLst>
          </p:cNvPr>
          <p:cNvSpPr txBox="1"/>
          <p:nvPr/>
        </p:nvSpPr>
        <p:spPr>
          <a:xfrm>
            <a:off x="266700" y="342900"/>
            <a:ext cx="11601450" cy="1754326"/>
          </a:xfrm>
          <a:prstGeom prst="rect">
            <a:avLst/>
          </a:prstGeom>
          <a:noFill/>
        </p:spPr>
        <p:txBody>
          <a:bodyPr wrap="square" rtlCol="0">
            <a:spAutoFit/>
          </a:bodyPr>
          <a:lstStyle/>
          <a:p>
            <a:r>
              <a:rPr lang="en-GB" b="1" dirty="0">
                <a:solidFill>
                  <a:schemeClr val="accent1">
                    <a:lumMod val="50000"/>
                  </a:schemeClr>
                </a:solidFill>
              </a:rPr>
              <a:t>Geography</a:t>
            </a:r>
            <a:r>
              <a:rPr lang="en-GB" dirty="0">
                <a:solidFill>
                  <a:schemeClr val="accent1">
                    <a:lumMod val="50000"/>
                  </a:schemeClr>
                </a:solidFill>
              </a:rPr>
              <a:t>                                                                                                                                                   Wednesday 10 February</a:t>
            </a:r>
          </a:p>
          <a:p>
            <a:r>
              <a:rPr lang="en-GB" dirty="0">
                <a:solidFill>
                  <a:schemeClr val="accent1">
                    <a:lumMod val="50000"/>
                  </a:schemeClr>
                </a:solidFill>
              </a:rPr>
              <a:t>So, off we go again on our travels, Edinburgh today, capital city of Scotland.</a:t>
            </a:r>
          </a:p>
          <a:p>
            <a:endParaRPr lang="en-GB" dirty="0">
              <a:solidFill>
                <a:schemeClr val="accent1">
                  <a:lumMod val="50000"/>
                </a:schemeClr>
              </a:solidFill>
            </a:endParaRPr>
          </a:p>
          <a:p>
            <a:r>
              <a:rPr lang="en-GB" dirty="0">
                <a:solidFill>
                  <a:schemeClr val="accent1">
                    <a:lumMod val="50000"/>
                  </a:schemeClr>
                </a:solidFill>
              </a:rPr>
              <a:t>Google Edinburgh and zoom in so that you can see the street names. If you drop the Google man onto ‘Lawn Market’ near St. Giles’ Cathedral you can ‘walk’ up to the castle. It is very steep. </a:t>
            </a:r>
          </a:p>
          <a:p>
            <a:r>
              <a:rPr lang="en-GB" dirty="0">
                <a:solidFill>
                  <a:schemeClr val="accent1">
                    <a:lumMod val="50000"/>
                  </a:schemeClr>
                </a:solidFill>
              </a:rPr>
              <a:t>Drop the Google man onto Johnstone Terrace south of the castle and look up to see how high the castle is.</a:t>
            </a:r>
          </a:p>
        </p:txBody>
      </p:sp>
      <p:pic>
        <p:nvPicPr>
          <p:cNvPr id="8" name="Picture 7">
            <a:extLst>
              <a:ext uri="{FF2B5EF4-FFF2-40B4-BE49-F238E27FC236}">
                <a16:creationId xmlns:a16="http://schemas.microsoft.com/office/drawing/2014/main" id="{67FBA7E8-9BD8-4B34-A6F3-AFA5F2200591}"/>
              </a:ext>
            </a:extLst>
          </p:cNvPr>
          <p:cNvPicPr>
            <a:picLocks noChangeAspect="1"/>
          </p:cNvPicPr>
          <p:nvPr/>
        </p:nvPicPr>
        <p:blipFill>
          <a:blip r:embed="rId2"/>
          <a:stretch>
            <a:fillRect/>
          </a:stretch>
        </p:blipFill>
        <p:spPr>
          <a:xfrm>
            <a:off x="1369105" y="2315816"/>
            <a:ext cx="9211513" cy="4277365"/>
          </a:xfrm>
          <a:prstGeom prst="rect">
            <a:avLst/>
          </a:prstGeom>
        </p:spPr>
      </p:pic>
    </p:spTree>
    <p:extLst>
      <p:ext uri="{BB962C8B-B14F-4D97-AF65-F5344CB8AC3E}">
        <p14:creationId xmlns:p14="http://schemas.microsoft.com/office/powerpoint/2010/main" val="196297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F6EB1-B89B-4683-B631-75D6E3A48EAC}"/>
              </a:ext>
            </a:extLst>
          </p:cNvPr>
          <p:cNvGrpSpPr/>
          <p:nvPr/>
        </p:nvGrpSpPr>
        <p:grpSpPr>
          <a:xfrm>
            <a:off x="200026" y="233725"/>
            <a:ext cx="3571614" cy="2948350"/>
            <a:chOff x="180975" y="384175"/>
            <a:chExt cx="3867149" cy="3291750"/>
          </a:xfrm>
        </p:grpSpPr>
        <p:pic>
          <p:nvPicPr>
            <p:cNvPr id="1027" name="Picture 3">
              <a:extLst>
                <a:ext uri="{FF2B5EF4-FFF2-40B4-BE49-F238E27FC236}">
                  <a16:creationId xmlns:a16="http://schemas.microsoft.com/office/drawing/2014/main" id="{7DB7BAD9-02AF-4306-B2F8-7FF9088A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72" y="1019175"/>
              <a:ext cx="3669553" cy="2656750"/>
            </a:xfrm>
            <a:prstGeom prst="rect">
              <a:avLst/>
            </a:prstGeom>
            <a:noFill/>
            <a:ln w="114300"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 Box 4">
              <a:extLst>
                <a:ext uri="{FF2B5EF4-FFF2-40B4-BE49-F238E27FC236}">
                  <a16:creationId xmlns:a16="http://schemas.microsoft.com/office/drawing/2014/main" id="{83DBF889-AC64-42FB-91C6-6A69E4CA73D6}"/>
                </a:ext>
              </a:extLst>
            </p:cNvPr>
            <p:cNvSpPr txBox="1">
              <a:spLocks noChangeArrowheads="1"/>
            </p:cNvSpPr>
            <p:nvPr/>
          </p:nvSpPr>
          <p:spPr bwMode="auto">
            <a:xfrm>
              <a:off x="180975" y="384175"/>
              <a:ext cx="3867149" cy="635000"/>
            </a:xfrm>
            <a:prstGeom prst="rect">
              <a:avLst/>
            </a:prstGeom>
            <a:noFill/>
            <a:ln w="114300"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omic Sans MS" panose="030F0702030302020204" pitchFamily="66" charset="0"/>
                </a:rPr>
                <a:t>Edinburgh Castle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6" name="Picture 5">
            <a:extLst>
              <a:ext uri="{FF2B5EF4-FFF2-40B4-BE49-F238E27FC236}">
                <a16:creationId xmlns:a16="http://schemas.microsoft.com/office/drawing/2014/main" id="{3F903B6D-4933-4533-A6F5-F6BAB8700FB5}"/>
              </a:ext>
            </a:extLst>
          </p:cNvPr>
          <p:cNvPicPr>
            <a:picLocks noChangeAspect="1"/>
          </p:cNvPicPr>
          <p:nvPr/>
        </p:nvPicPr>
        <p:blipFill>
          <a:blip r:embed="rId3"/>
          <a:stretch>
            <a:fillRect/>
          </a:stretch>
        </p:blipFill>
        <p:spPr>
          <a:xfrm>
            <a:off x="200025" y="3671525"/>
            <a:ext cx="3571614" cy="2952750"/>
          </a:xfrm>
          <a:prstGeom prst="rect">
            <a:avLst/>
          </a:prstGeom>
        </p:spPr>
      </p:pic>
      <p:sp>
        <p:nvSpPr>
          <p:cNvPr id="7" name="TextBox 6">
            <a:extLst>
              <a:ext uri="{FF2B5EF4-FFF2-40B4-BE49-F238E27FC236}">
                <a16:creationId xmlns:a16="http://schemas.microsoft.com/office/drawing/2014/main" id="{DD004A54-A87A-4A15-8D49-296B881ADD25}"/>
              </a:ext>
            </a:extLst>
          </p:cNvPr>
          <p:cNvSpPr txBox="1"/>
          <p:nvPr/>
        </p:nvSpPr>
        <p:spPr>
          <a:xfrm>
            <a:off x="4171950" y="518103"/>
            <a:ext cx="7648575" cy="6186309"/>
          </a:xfrm>
          <a:prstGeom prst="rect">
            <a:avLst/>
          </a:prstGeom>
          <a:noFill/>
        </p:spPr>
        <p:txBody>
          <a:bodyPr wrap="square" rtlCol="0">
            <a:spAutoFit/>
          </a:bodyPr>
          <a:lstStyle/>
          <a:p>
            <a:r>
              <a:rPr lang="en-GB" dirty="0">
                <a:solidFill>
                  <a:schemeClr val="accent1">
                    <a:lumMod val="50000"/>
                  </a:schemeClr>
                </a:solidFill>
              </a:rPr>
              <a:t>Edinburgh Castle is built on top of an extinct volcano.</a:t>
            </a:r>
          </a:p>
          <a:p>
            <a:r>
              <a:rPr lang="en-GB" dirty="0">
                <a:solidFill>
                  <a:schemeClr val="accent1">
                    <a:lumMod val="50000"/>
                  </a:schemeClr>
                </a:solidFill>
              </a:rPr>
              <a:t>What does extinct mean?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r>
              <a:rPr lang="en-GB" dirty="0">
                <a:solidFill>
                  <a:schemeClr val="accent1">
                    <a:lumMod val="50000"/>
                  </a:schemeClr>
                </a:solidFill>
              </a:rPr>
              <a:t>Can you label the volcano?</a:t>
            </a:r>
          </a:p>
          <a:p>
            <a:r>
              <a:rPr lang="en-GB" dirty="0">
                <a:solidFill>
                  <a:schemeClr val="accent1">
                    <a:lumMod val="50000"/>
                  </a:schemeClr>
                </a:solidFill>
              </a:rPr>
              <a:t>					Use these words:</a:t>
            </a:r>
          </a:p>
          <a:p>
            <a:endParaRPr lang="en-GB" dirty="0"/>
          </a:p>
          <a:p>
            <a:r>
              <a:rPr lang="en-GB" dirty="0"/>
              <a:t>					</a:t>
            </a:r>
            <a:r>
              <a:rPr lang="en-GB" dirty="0">
                <a:solidFill>
                  <a:srgbClr val="FF0000"/>
                </a:solidFill>
              </a:rPr>
              <a:t>magma chamber    vent     						crater    lava</a:t>
            </a:r>
          </a:p>
          <a:p>
            <a:endParaRPr lang="en-GB" dirty="0"/>
          </a:p>
        </p:txBody>
      </p:sp>
      <p:pic>
        <p:nvPicPr>
          <p:cNvPr id="1029" name="Picture 5">
            <a:extLst>
              <a:ext uri="{FF2B5EF4-FFF2-40B4-BE49-F238E27FC236}">
                <a16:creationId xmlns:a16="http://schemas.microsoft.com/office/drawing/2014/main" id="{1020EC55-1BF8-43E7-AA68-F95915FB3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698"/>
          <a:stretch>
            <a:fillRect/>
          </a:stretch>
        </p:blipFill>
        <p:spPr bwMode="auto">
          <a:xfrm>
            <a:off x="4490243" y="1992278"/>
            <a:ext cx="3871153" cy="3055972"/>
          </a:xfrm>
          <a:prstGeom prst="rect">
            <a:avLst/>
          </a:prstGeom>
          <a:noFill/>
          <a:ln w="1079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Rectangle 7">
            <a:extLst>
              <a:ext uri="{FF2B5EF4-FFF2-40B4-BE49-F238E27FC236}">
                <a16:creationId xmlns:a16="http://schemas.microsoft.com/office/drawing/2014/main" id="{2B384092-451B-475B-B6B1-B631A57F763B}"/>
              </a:ext>
            </a:extLst>
          </p:cNvPr>
          <p:cNvSpPr/>
          <p:nvPr/>
        </p:nvSpPr>
        <p:spPr>
          <a:xfrm>
            <a:off x="4600575" y="1700935"/>
            <a:ext cx="1685925" cy="5619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1" name="Rectangle 10">
            <a:extLst>
              <a:ext uri="{FF2B5EF4-FFF2-40B4-BE49-F238E27FC236}">
                <a16:creationId xmlns:a16="http://schemas.microsoft.com/office/drawing/2014/main" id="{438F368C-DA3A-4917-B360-1727075A0EF9}"/>
              </a:ext>
            </a:extLst>
          </p:cNvPr>
          <p:cNvSpPr/>
          <p:nvPr/>
        </p:nvSpPr>
        <p:spPr>
          <a:xfrm>
            <a:off x="7485322" y="2620275"/>
            <a:ext cx="1685925" cy="5619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2" name="Rectangle 11">
            <a:extLst>
              <a:ext uri="{FF2B5EF4-FFF2-40B4-BE49-F238E27FC236}">
                <a16:creationId xmlns:a16="http://schemas.microsoft.com/office/drawing/2014/main" id="{E7A7C2EF-E55E-42DD-BF8C-14CA38A1589E}"/>
              </a:ext>
            </a:extLst>
          </p:cNvPr>
          <p:cNvSpPr/>
          <p:nvPr/>
        </p:nvSpPr>
        <p:spPr>
          <a:xfrm>
            <a:off x="6799313" y="1700934"/>
            <a:ext cx="1685925" cy="5619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3" name="Rectangle 12">
            <a:extLst>
              <a:ext uri="{FF2B5EF4-FFF2-40B4-BE49-F238E27FC236}">
                <a16:creationId xmlns:a16="http://schemas.microsoft.com/office/drawing/2014/main" id="{812EB305-ABBD-4D56-9181-B87C8B7CCDC3}"/>
              </a:ext>
            </a:extLst>
          </p:cNvPr>
          <p:cNvSpPr/>
          <p:nvPr/>
        </p:nvSpPr>
        <p:spPr>
          <a:xfrm>
            <a:off x="5894430" y="5003434"/>
            <a:ext cx="1685925" cy="5619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53376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2D9E22-ACE2-4EC0-916A-3CF753D0A4B7}"/>
              </a:ext>
            </a:extLst>
          </p:cNvPr>
          <p:cNvSpPr txBox="1"/>
          <p:nvPr/>
        </p:nvSpPr>
        <p:spPr>
          <a:xfrm>
            <a:off x="666750" y="5775454"/>
            <a:ext cx="6096000" cy="646331"/>
          </a:xfrm>
          <a:prstGeom prst="rect">
            <a:avLst/>
          </a:prstGeom>
          <a:noFill/>
        </p:spPr>
        <p:txBody>
          <a:bodyPr wrap="square">
            <a:spAutoFit/>
          </a:bodyPr>
          <a:lstStyle/>
          <a:p>
            <a:r>
              <a:rPr lang="en-GB" dirty="0">
                <a:solidFill>
                  <a:srgbClr val="0563C1"/>
                </a:solidFill>
                <a:hlinkClick r:id="rId2">
                  <a:extLst>
                    <a:ext uri="{A12FA001-AC4F-418D-AE19-62706E023703}">
                      <ahyp:hlinkClr xmlns:ahyp="http://schemas.microsoft.com/office/drawing/2018/hyperlinkcolor" val="tx"/>
                    </a:ext>
                  </a:extLst>
                </a:hlinkClick>
              </a:rPr>
              <a:t>https://www.youtube.com/watch?v=ElGuE-8PM7Y</a:t>
            </a:r>
            <a:endParaRPr lang="en-GB" dirty="0"/>
          </a:p>
          <a:p>
            <a:endParaRPr lang="en-GB" dirty="0"/>
          </a:p>
        </p:txBody>
      </p:sp>
      <p:sp>
        <p:nvSpPr>
          <p:cNvPr id="4" name="TextBox 3">
            <a:extLst>
              <a:ext uri="{FF2B5EF4-FFF2-40B4-BE49-F238E27FC236}">
                <a16:creationId xmlns:a16="http://schemas.microsoft.com/office/drawing/2014/main" id="{1869B92F-A8B3-42D5-8D9B-44A79F7FC1BB}"/>
              </a:ext>
            </a:extLst>
          </p:cNvPr>
          <p:cNvSpPr txBox="1"/>
          <p:nvPr/>
        </p:nvSpPr>
        <p:spPr>
          <a:xfrm>
            <a:off x="457200" y="885825"/>
            <a:ext cx="5314950" cy="1477328"/>
          </a:xfrm>
          <a:prstGeom prst="rect">
            <a:avLst/>
          </a:prstGeom>
          <a:noFill/>
        </p:spPr>
        <p:txBody>
          <a:bodyPr wrap="square" rtlCol="0">
            <a:spAutoFit/>
          </a:bodyPr>
          <a:lstStyle/>
          <a:p>
            <a:r>
              <a:rPr lang="en-GB" dirty="0">
                <a:solidFill>
                  <a:schemeClr val="accent1">
                    <a:lumMod val="50000"/>
                  </a:schemeClr>
                </a:solidFill>
              </a:rPr>
              <a:t>Did you notice on the map near the castle it said ‘One O’clock Gun’?</a:t>
            </a:r>
          </a:p>
          <a:p>
            <a:r>
              <a:rPr lang="en-GB" dirty="0">
                <a:solidFill>
                  <a:schemeClr val="accent1">
                    <a:lumMod val="50000"/>
                  </a:schemeClr>
                </a:solidFill>
              </a:rPr>
              <a:t>A cannon is fired across the city every day at one o’clock. If you would like to see the ceremony use the link below.</a:t>
            </a:r>
          </a:p>
        </p:txBody>
      </p:sp>
      <p:sp>
        <p:nvSpPr>
          <p:cNvPr id="6" name="TextBox 5">
            <a:extLst>
              <a:ext uri="{FF2B5EF4-FFF2-40B4-BE49-F238E27FC236}">
                <a16:creationId xmlns:a16="http://schemas.microsoft.com/office/drawing/2014/main" id="{1C054293-98AF-4A37-967A-F01DE50481C9}"/>
              </a:ext>
            </a:extLst>
          </p:cNvPr>
          <p:cNvSpPr txBox="1"/>
          <p:nvPr/>
        </p:nvSpPr>
        <p:spPr>
          <a:xfrm>
            <a:off x="6981824" y="3710285"/>
            <a:ext cx="6096000" cy="646331"/>
          </a:xfrm>
          <a:prstGeom prst="rect">
            <a:avLst/>
          </a:prstGeom>
          <a:noFill/>
        </p:spPr>
        <p:txBody>
          <a:bodyPr wrap="square">
            <a:spAutoFit/>
          </a:bodyPr>
          <a:lstStyle/>
          <a:p>
            <a:r>
              <a:rPr lang="en-GB" dirty="0">
                <a:hlinkClick r:id="rId3"/>
              </a:rPr>
              <a:t>https://www.youtube.com/watch?v=1G5oY5OF2qM</a:t>
            </a:r>
            <a:endParaRPr lang="en-GB" dirty="0"/>
          </a:p>
          <a:p>
            <a:endParaRPr lang="en-GB" dirty="0"/>
          </a:p>
        </p:txBody>
      </p:sp>
      <p:pic>
        <p:nvPicPr>
          <p:cNvPr id="8" name="Picture 7">
            <a:extLst>
              <a:ext uri="{FF2B5EF4-FFF2-40B4-BE49-F238E27FC236}">
                <a16:creationId xmlns:a16="http://schemas.microsoft.com/office/drawing/2014/main" id="{54B69C7D-88B1-4764-993B-F4B4AD17530C}"/>
              </a:ext>
            </a:extLst>
          </p:cNvPr>
          <p:cNvPicPr>
            <a:picLocks noChangeAspect="1"/>
          </p:cNvPicPr>
          <p:nvPr/>
        </p:nvPicPr>
        <p:blipFill>
          <a:blip r:embed="rId4"/>
          <a:stretch>
            <a:fillRect/>
          </a:stretch>
        </p:blipFill>
        <p:spPr>
          <a:xfrm>
            <a:off x="1114425" y="3108841"/>
            <a:ext cx="3846083" cy="2495550"/>
          </a:xfrm>
          <a:prstGeom prst="rect">
            <a:avLst/>
          </a:prstGeom>
        </p:spPr>
      </p:pic>
      <p:pic>
        <p:nvPicPr>
          <p:cNvPr id="10" name="Picture 9">
            <a:extLst>
              <a:ext uri="{FF2B5EF4-FFF2-40B4-BE49-F238E27FC236}">
                <a16:creationId xmlns:a16="http://schemas.microsoft.com/office/drawing/2014/main" id="{1E26747D-2025-4580-8E9D-C5D2CDC60BB4}"/>
              </a:ext>
            </a:extLst>
          </p:cNvPr>
          <p:cNvPicPr>
            <a:picLocks noChangeAspect="1"/>
          </p:cNvPicPr>
          <p:nvPr/>
        </p:nvPicPr>
        <p:blipFill>
          <a:blip r:embed="rId5"/>
          <a:stretch>
            <a:fillRect/>
          </a:stretch>
        </p:blipFill>
        <p:spPr>
          <a:xfrm>
            <a:off x="7835140" y="4421535"/>
            <a:ext cx="3514725" cy="2000250"/>
          </a:xfrm>
          <a:prstGeom prst="rect">
            <a:avLst/>
          </a:prstGeom>
        </p:spPr>
      </p:pic>
      <p:sp>
        <p:nvSpPr>
          <p:cNvPr id="11" name="TextBox 10">
            <a:extLst>
              <a:ext uri="{FF2B5EF4-FFF2-40B4-BE49-F238E27FC236}">
                <a16:creationId xmlns:a16="http://schemas.microsoft.com/office/drawing/2014/main" id="{CC0317AE-96F4-40BC-9B6E-FFC20B5F1479}"/>
              </a:ext>
            </a:extLst>
          </p:cNvPr>
          <p:cNvSpPr txBox="1"/>
          <p:nvPr/>
        </p:nvSpPr>
        <p:spPr>
          <a:xfrm>
            <a:off x="7296150" y="1019175"/>
            <a:ext cx="4438650" cy="2308324"/>
          </a:xfrm>
          <a:prstGeom prst="rect">
            <a:avLst/>
          </a:prstGeom>
          <a:noFill/>
        </p:spPr>
        <p:txBody>
          <a:bodyPr wrap="square" rtlCol="0">
            <a:spAutoFit/>
          </a:bodyPr>
          <a:lstStyle/>
          <a:p>
            <a:r>
              <a:rPr lang="en-GB" dirty="0">
                <a:solidFill>
                  <a:schemeClr val="accent1">
                    <a:lumMod val="50000"/>
                  </a:schemeClr>
                </a:solidFill>
              </a:rPr>
              <a:t>There is a true story about a dog called Bobby which took place in Edinburgh. Use the link below to hear the story.</a:t>
            </a:r>
          </a:p>
          <a:p>
            <a:endParaRPr lang="en-GB" dirty="0">
              <a:solidFill>
                <a:schemeClr val="accent1">
                  <a:lumMod val="50000"/>
                </a:schemeClr>
              </a:solidFill>
            </a:endParaRPr>
          </a:p>
          <a:p>
            <a:r>
              <a:rPr lang="en-GB" dirty="0">
                <a:solidFill>
                  <a:schemeClr val="accent1">
                    <a:lumMod val="50000"/>
                  </a:schemeClr>
                </a:solidFill>
              </a:rPr>
              <a:t>Can you find Greyfriars Kirk on the map? That is where Bobby’s owner Auld Jock is buried.</a:t>
            </a:r>
          </a:p>
          <a:p>
            <a:endParaRPr lang="en-GB" dirty="0">
              <a:solidFill>
                <a:schemeClr val="accent1">
                  <a:lumMod val="50000"/>
                </a:schemeClr>
              </a:solidFill>
            </a:endParaRPr>
          </a:p>
          <a:p>
            <a:endParaRPr lang="en-GB" dirty="0">
              <a:solidFill>
                <a:schemeClr val="accent1">
                  <a:lumMod val="50000"/>
                </a:schemeClr>
              </a:solidFill>
            </a:endParaRPr>
          </a:p>
        </p:txBody>
      </p:sp>
    </p:spTree>
    <p:extLst>
      <p:ext uri="{BB962C8B-B14F-4D97-AF65-F5344CB8AC3E}">
        <p14:creationId xmlns:p14="http://schemas.microsoft.com/office/powerpoint/2010/main" val="425795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BB3025-A30B-42CE-8560-A97A408CDD6E}"/>
              </a:ext>
            </a:extLst>
          </p:cNvPr>
          <p:cNvSpPr txBox="1"/>
          <p:nvPr/>
        </p:nvSpPr>
        <p:spPr>
          <a:xfrm>
            <a:off x="5131735" y="717253"/>
            <a:ext cx="3062288" cy="1631216"/>
          </a:xfrm>
          <a:prstGeom prst="rect">
            <a:avLst/>
          </a:prstGeom>
          <a:noFill/>
        </p:spPr>
        <p:txBody>
          <a:bodyPr wrap="square" rtlCol="0">
            <a:spAutoFit/>
          </a:bodyPr>
          <a:lstStyle/>
          <a:p>
            <a:r>
              <a:rPr lang="en-GB" sz="2000" dirty="0">
                <a:solidFill>
                  <a:schemeClr val="accent1">
                    <a:lumMod val="50000"/>
                  </a:schemeClr>
                </a:solidFill>
              </a:rPr>
              <a:t>Edinburgh is the capital city of ……………………………………..</a:t>
            </a:r>
          </a:p>
          <a:p>
            <a:endParaRPr lang="en-GB" sz="2000" dirty="0">
              <a:solidFill>
                <a:schemeClr val="accent1">
                  <a:lumMod val="50000"/>
                </a:schemeClr>
              </a:solidFill>
            </a:endParaRPr>
          </a:p>
          <a:p>
            <a:r>
              <a:rPr lang="en-GB" sz="2000" dirty="0">
                <a:solidFill>
                  <a:schemeClr val="accent1">
                    <a:lumMod val="50000"/>
                  </a:schemeClr>
                </a:solidFill>
              </a:rPr>
              <a:t>The national flower is the ……………………………………….</a:t>
            </a:r>
          </a:p>
        </p:txBody>
      </p:sp>
      <p:sp>
        <p:nvSpPr>
          <p:cNvPr id="3" name="Rectangle 2">
            <a:extLst>
              <a:ext uri="{FF2B5EF4-FFF2-40B4-BE49-F238E27FC236}">
                <a16:creationId xmlns:a16="http://schemas.microsoft.com/office/drawing/2014/main" id="{CAD7739E-3702-4C3B-B173-6F883C9A13FA}"/>
              </a:ext>
            </a:extLst>
          </p:cNvPr>
          <p:cNvSpPr/>
          <p:nvPr/>
        </p:nvSpPr>
        <p:spPr>
          <a:xfrm>
            <a:off x="5131735" y="2886470"/>
            <a:ext cx="2971800" cy="2905125"/>
          </a:xfrm>
          <a:prstGeom prst="rect">
            <a:avLst/>
          </a:prstGeom>
          <a:no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1451C96-8F67-41A0-A2F1-FA154C29755E}"/>
              </a:ext>
            </a:extLst>
          </p:cNvPr>
          <p:cNvSpPr txBox="1"/>
          <p:nvPr/>
        </p:nvSpPr>
        <p:spPr>
          <a:xfrm>
            <a:off x="8231977" y="2569964"/>
            <a:ext cx="3855248" cy="3785652"/>
          </a:xfrm>
          <a:prstGeom prst="rect">
            <a:avLst/>
          </a:prstGeom>
          <a:noFill/>
        </p:spPr>
        <p:txBody>
          <a:bodyPr wrap="square" rtlCol="0">
            <a:spAutoFit/>
          </a:bodyPr>
          <a:lstStyle/>
          <a:p>
            <a:r>
              <a:rPr lang="en-GB" sz="2000" dirty="0">
                <a:solidFill>
                  <a:schemeClr val="accent1">
                    <a:lumMod val="50000"/>
                  </a:schemeClr>
                </a:solidFill>
              </a:rPr>
              <a:t>North, South, East or West?</a:t>
            </a:r>
          </a:p>
          <a:p>
            <a:r>
              <a:rPr lang="en-GB" sz="2000" dirty="0">
                <a:solidFill>
                  <a:schemeClr val="accent1">
                    <a:lumMod val="50000"/>
                  </a:schemeClr>
                </a:solidFill>
              </a:rPr>
              <a:t>Edinburgh is in the ……………………………………….. </a:t>
            </a:r>
            <a:r>
              <a:rPr lang="en-GB" sz="2000">
                <a:solidFill>
                  <a:schemeClr val="accent1">
                    <a:lumMod val="50000"/>
                  </a:schemeClr>
                </a:solidFill>
              </a:rPr>
              <a:t>of </a:t>
            </a:r>
            <a:r>
              <a:rPr lang="en-GB" sz="2000" dirty="0">
                <a:solidFill>
                  <a:schemeClr val="accent1">
                    <a:lumMod val="50000"/>
                  </a:schemeClr>
                </a:solidFill>
              </a:rPr>
              <a:t>S</a:t>
            </a:r>
            <a:r>
              <a:rPr lang="en-GB" sz="2000">
                <a:solidFill>
                  <a:schemeClr val="accent1">
                    <a:lumMod val="50000"/>
                  </a:schemeClr>
                </a:solidFill>
              </a:rPr>
              <a:t>cotland</a:t>
            </a:r>
            <a:r>
              <a:rPr lang="en-GB" sz="2000" dirty="0">
                <a:solidFill>
                  <a:schemeClr val="accent1">
                    <a:lumMod val="50000"/>
                  </a:schemeClr>
                </a:solidFill>
              </a:rPr>
              <a:t>.</a:t>
            </a:r>
          </a:p>
          <a:p>
            <a:endParaRPr lang="en-GB" sz="2000" dirty="0">
              <a:solidFill>
                <a:schemeClr val="accent1">
                  <a:lumMod val="50000"/>
                </a:schemeClr>
              </a:solidFill>
            </a:endParaRPr>
          </a:p>
          <a:p>
            <a:endParaRPr lang="en-GB" sz="2000" dirty="0">
              <a:solidFill>
                <a:schemeClr val="accent1">
                  <a:lumMod val="50000"/>
                </a:schemeClr>
              </a:solidFill>
            </a:endParaRPr>
          </a:p>
          <a:p>
            <a:r>
              <a:rPr lang="en-GB" sz="2000" dirty="0">
                <a:solidFill>
                  <a:schemeClr val="accent1">
                    <a:lumMod val="50000"/>
                  </a:schemeClr>
                </a:solidFill>
                <a:hlinkClick r:id="rId2"/>
              </a:rPr>
              <a:t>https://www.edinburghcastle.scot/</a:t>
            </a:r>
            <a:endParaRPr lang="en-GB" sz="2000" dirty="0">
              <a:solidFill>
                <a:schemeClr val="accent1">
                  <a:lumMod val="50000"/>
                </a:schemeClr>
              </a:solidFill>
            </a:endParaRPr>
          </a:p>
          <a:p>
            <a:r>
              <a:rPr lang="en-GB" sz="2000" dirty="0">
                <a:solidFill>
                  <a:schemeClr val="accent1">
                    <a:lumMod val="50000"/>
                  </a:schemeClr>
                </a:solidFill>
              </a:rPr>
              <a:t>Explore Edinburgh Castle.</a:t>
            </a:r>
          </a:p>
          <a:p>
            <a:endParaRPr lang="en-GB" sz="2000" dirty="0">
              <a:solidFill>
                <a:schemeClr val="accent1">
                  <a:lumMod val="50000"/>
                </a:schemeClr>
              </a:solidFill>
            </a:endParaRPr>
          </a:p>
          <a:p>
            <a:endParaRPr lang="en-GB" sz="2000" dirty="0">
              <a:solidFill>
                <a:schemeClr val="accent1">
                  <a:lumMod val="50000"/>
                </a:schemeClr>
              </a:solidFill>
            </a:endParaRPr>
          </a:p>
          <a:p>
            <a:r>
              <a:rPr lang="en-GB" sz="2000" dirty="0">
                <a:solidFill>
                  <a:schemeClr val="accent1">
                    <a:lumMod val="50000"/>
                  </a:schemeClr>
                </a:solidFill>
              </a:rPr>
              <a:t>Edinburgh is next to the River ……………</a:t>
            </a:r>
          </a:p>
        </p:txBody>
      </p:sp>
      <p:sp>
        <p:nvSpPr>
          <p:cNvPr id="5" name="TextBox 4">
            <a:extLst>
              <a:ext uri="{FF2B5EF4-FFF2-40B4-BE49-F238E27FC236}">
                <a16:creationId xmlns:a16="http://schemas.microsoft.com/office/drawing/2014/main" id="{4421F7A6-487B-4453-8FAF-CB2A89DEFF84}"/>
              </a:ext>
            </a:extLst>
          </p:cNvPr>
          <p:cNvSpPr txBox="1"/>
          <p:nvPr/>
        </p:nvSpPr>
        <p:spPr>
          <a:xfrm>
            <a:off x="5381693" y="5308445"/>
            <a:ext cx="2600325" cy="369332"/>
          </a:xfrm>
          <a:prstGeom prst="rect">
            <a:avLst/>
          </a:prstGeom>
          <a:noFill/>
        </p:spPr>
        <p:txBody>
          <a:bodyPr wrap="square" rtlCol="0">
            <a:spAutoFit/>
          </a:bodyPr>
          <a:lstStyle/>
          <a:p>
            <a:r>
              <a:rPr lang="en-GB" dirty="0">
                <a:solidFill>
                  <a:schemeClr val="accent1">
                    <a:lumMod val="50000"/>
                  </a:schemeClr>
                </a:solidFill>
              </a:rPr>
              <a:t>Draw the national flower.</a:t>
            </a:r>
          </a:p>
        </p:txBody>
      </p:sp>
      <p:sp>
        <p:nvSpPr>
          <p:cNvPr id="6" name="TextBox 5">
            <a:extLst>
              <a:ext uri="{FF2B5EF4-FFF2-40B4-BE49-F238E27FC236}">
                <a16:creationId xmlns:a16="http://schemas.microsoft.com/office/drawing/2014/main" id="{F58008E6-5D96-48D2-96C2-9B14CFF0E801}"/>
              </a:ext>
            </a:extLst>
          </p:cNvPr>
          <p:cNvSpPr txBox="1"/>
          <p:nvPr/>
        </p:nvSpPr>
        <p:spPr>
          <a:xfrm>
            <a:off x="299800" y="255034"/>
            <a:ext cx="4421287" cy="1477328"/>
          </a:xfrm>
          <a:prstGeom prst="rect">
            <a:avLst/>
          </a:prstGeom>
          <a:noFill/>
        </p:spPr>
        <p:txBody>
          <a:bodyPr wrap="square" rtlCol="0">
            <a:spAutoFit/>
          </a:bodyPr>
          <a:lstStyle/>
          <a:p>
            <a:r>
              <a:rPr lang="en-GB" dirty="0">
                <a:solidFill>
                  <a:schemeClr val="accent1">
                    <a:lumMod val="50000"/>
                  </a:schemeClr>
                </a:solidFill>
              </a:rPr>
              <a:t>Just outside the city is Edinburgh Zoo. It has live web cams. You can see penguins being fed at 3 o’clock, a panda, a koala bear, a tiger and maybe a lion.</a:t>
            </a:r>
          </a:p>
          <a:p>
            <a:r>
              <a:rPr lang="en-GB" dirty="0">
                <a:solidFill>
                  <a:schemeClr val="accent1">
                    <a:lumMod val="50000"/>
                  </a:schemeClr>
                </a:solidFill>
              </a:rPr>
              <a:t>Use the link to explore the live webcams.</a:t>
            </a:r>
          </a:p>
        </p:txBody>
      </p:sp>
      <p:pic>
        <p:nvPicPr>
          <p:cNvPr id="8" name="Picture 7">
            <a:extLst>
              <a:ext uri="{FF2B5EF4-FFF2-40B4-BE49-F238E27FC236}">
                <a16:creationId xmlns:a16="http://schemas.microsoft.com/office/drawing/2014/main" id="{63DBC002-2DA1-4AF4-A240-D5F379532037}"/>
              </a:ext>
            </a:extLst>
          </p:cNvPr>
          <p:cNvPicPr>
            <a:picLocks noChangeAspect="1"/>
          </p:cNvPicPr>
          <p:nvPr/>
        </p:nvPicPr>
        <p:blipFill>
          <a:blip r:embed="rId3"/>
          <a:stretch>
            <a:fillRect/>
          </a:stretch>
        </p:blipFill>
        <p:spPr>
          <a:xfrm>
            <a:off x="295357" y="3522863"/>
            <a:ext cx="1727023" cy="1986372"/>
          </a:xfrm>
          <a:prstGeom prst="rect">
            <a:avLst/>
          </a:prstGeom>
        </p:spPr>
      </p:pic>
      <p:sp>
        <p:nvSpPr>
          <p:cNvPr id="14" name="TextBox 13">
            <a:extLst>
              <a:ext uri="{FF2B5EF4-FFF2-40B4-BE49-F238E27FC236}">
                <a16:creationId xmlns:a16="http://schemas.microsoft.com/office/drawing/2014/main" id="{B1AC618D-FF09-44DC-AC5D-5E04B91C5677}"/>
              </a:ext>
            </a:extLst>
          </p:cNvPr>
          <p:cNvSpPr txBox="1"/>
          <p:nvPr/>
        </p:nvSpPr>
        <p:spPr>
          <a:xfrm>
            <a:off x="299800" y="5933290"/>
            <a:ext cx="6097656" cy="923330"/>
          </a:xfrm>
          <a:prstGeom prst="rect">
            <a:avLst/>
          </a:prstGeom>
          <a:noFill/>
        </p:spPr>
        <p:txBody>
          <a:bodyPr wrap="square">
            <a:spAutoFit/>
          </a:bodyPr>
          <a:lstStyle/>
          <a:p>
            <a:r>
              <a:rPr lang="en-GB" dirty="0">
                <a:hlinkClick r:id="rId4"/>
              </a:rPr>
              <a:t>https://www.edinburghzoo.org.uk/webcams/panda-cam/#pandacam</a:t>
            </a:r>
            <a:endParaRPr lang="en-GB" dirty="0"/>
          </a:p>
          <a:p>
            <a:endParaRPr lang="en-GB" dirty="0"/>
          </a:p>
        </p:txBody>
      </p:sp>
      <p:pic>
        <p:nvPicPr>
          <p:cNvPr id="16" name="Picture 15">
            <a:extLst>
              <a:ext uri="{FF2B5EF4-FFF2-40B4-BE49-F238E27FC236}">
                <a16:creationId xmlns:a16="http://schemas.microsoft.com/office/drawing/2014/main" id="{DEDA0169-AF5E-408C-A516-BA819B01A688}"/>
              </a:ext>
            </a:extLst>
          </p:cNvPr>
          <p:cNvPicPr>
            <a:picLocks noChangeAspect="1"/>
          </p:cNvPicPr>
          <p:nvPr/>
        </p:nvPicPr>
        <p:blipFill>
          <a:blip r:embed="rId5"/>
          <a:stretch>
            <a:fillRect/>
          </a:stretch>
        </p:blipFill>
        <p:spPr>
          <a:xfrm>
            <a:off x="9104587" y="255034"/>
            <a:ext cx="2294004" cy="2093435"/>
          </a:xfrm>
          <a:prstGeom prst="rect">
            <a:avLst/>
          </a:prstGeom>
        </p:spPr>
      </p:pic>
      <p:pic>
        <p:nvPicPr>
          <p:cNvPr id="18" name="Picture 17">
            <a:extLst>
              <a:ext uri="{FF2B5EF4-FFF2-40B4-BE49-F238E27FC236}">
                <a16:creationId xmlns:a16="http://schemas.microsoft.com/office/drawing/2014/main" id="{85C54DE6-118B-456C-A586-DBC016ACA93C}"/>
              </a:ext>
            </a:extLst>
          </p:cNvPr>
          <p:cNvPicPr>
            <a:picLocks noChangeAspect="1"/>
          </p:cNvPicPr>
          <p:nvPr/>
        </p:nvPicPr>
        <p:blipFill>
          <a:blip r:embed="rId6"/>
          <a:stretch>
            <a:fillRect/>
          </a:stretch>
        </p:blipFill>
        <p:spPr>
          <a:xfrm>
            <a:off x="254558" y="1684747"/>
            <a:ext cx="2294004" cy="1685029"/>
          </a:xfrm>
          <a:prstGeom prst="rect">
            <a:avLst/>
          </a:prstGeom>
        </p:spPr>
      </p:pic>
      <p:pic>
        <p:nvPicPr>
          <p:cNvPr id="10" name="Picture 9">
            <a:extLst>
              <a:ext uri="{FF2B5EF4-FFF2-40B4-BE49-F238E27FC236}">
                <a16:creationId xmlns:a16="http://schemas.microsoft.com/office/drawing/2014/main" id="{7EA76FB6-CCF1-4CE4-B616-35CDF42CFF94}"/>
              </a:ext>
            </a:extLst>
          </p:cNvPr>
          <p:cNvPicPr>
            <a:picLocks noChangeAspect="1"/>
          </p:cNvPicPr>
          <p:nvPr/>
        </p:nvPicPr>
        <p:blipFill>
          <a:blip r:embed="rId7"/>
          <a:stretch>
            <a:fillRect/>
          </a:stretch>
        </p:blipFill>
        <p:spPr>
          <a:xfrm>
            <a:off x="2453553" y="2886470"/>
            <a:ext cx="1929978" cy="2525901"/>
          </a:xfrm>
          <a:prstGeom prst="rect">
            <a:avLst/>
          </a:prstGeom>
        </p:spPr>
      </p:pic>
    </p:spTree>
    <p:extLst>
      <p:ext uri="{BB962C8B-B14F-4D97-AF65-F5344CB8AC3E}">
        <p14:creationId xmlns:p14="http://schemas.microsoft.com/office/powerpoint/2010/main" val="610086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372</Words>
  <Application>Microsoft Office PowerPoint</Application>
  <PresentationFormat>Widescreen</PresentationFormat>
  <Paragraphs>49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13</cp:revision>
  <cp:lastPrinted>2021-02-09T17:39:59Z</cp:lastPrinted>
  <dcterms:created xsi:type="dcterms:W3CDTF">2021-02-02T12:12:56Z</dcterms:created>
  <dcterms:modified xsi:type="dcterms:W3CDTF">2021-02-09T17:40:18Z</dcterms:modified>
</cp:coreProperties>
</file>