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BB66-37D3-4A2A-8C09-4781D58E7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3BB7D-8111-4A38-8962-19DC32010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09F6C-6E7E-4308-B2C1-079EE244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F49F2-4791-4F69-9567-D9E35534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D5703-9E4C-4495-BF1F-366E6B9E3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2C429-D15E-455B-885C-7CB398EE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0DCE6-660B-420E-A42C-55C57CC27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D1A6-57FE-4453-98A6-0BEEDAB9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34221-3249-4DBA-924D-38D25EC45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DE7BA-9889-42E7-B5B6-C0FC5CDA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73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4B806B-3FAB-47F3-BB32-B10CC6C95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501C4-3D33-4C9F-9C45-AC7EAFCA4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1BC6D-AA9D-4821-99D4-F2F7089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4B757-75A6-473A-A877-47A54A0D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E48E2-2E10-4695-A994-C5D9273F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6A2A5-B352-4F07-BB74-6E16BE6E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DDFE7-800A-4494-8072-5402516DD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AC1E0-6D24-474B-B48F-8A9DF39C2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1F2DB-2083-446D-BEE0-18742C8A5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F4ABF-6252-4A20-BD83-14C7E0F9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35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2E2F-A850-46E6-9EDC-E0D4A4418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6AE00-E029-4F76-B1F0-619886871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B20F4-0FAF-4DDB-981D-9A599BAD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40F78-7E0B-494C-8628-840109FA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F751-C6EC-4838-88EC-2ED1636EA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8612-C77D-4044-BA5D-8AFC2C33D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8027D-A26C-494B-BDE8-787562509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DADC7-E87F-4434-92A3-A0DE1F90F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80C1E-DD7F-4C04-B263-C9022173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ED77-3575-40F5-83A9-83665DC63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372C2-B105-42CB-8083-83F1DE35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269F-1DEE-498F-AB94-9CDF9EEC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AF9CD-4AB5-412D-A4B4-8BCAD0E6B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7F2A4-0A5C-4562-8365-178CD6C23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2AC77-B399-4A2E-879E-169F1BBBA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C53F88-50EA-413C-8DEF-19EC1F54D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DEDFA-E5C7-4A08-AAF5-69C2C6E2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9389EC-55BE-48FF-B909-E7BC8C7A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7BE71-9DF8-456B-94DD-D5365E23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6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12468-3ADE-4C85-85A7-3EFD8E4C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C220CE-6FD1-4849-932D-1E1A7369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1281C-E403-4BB5-833B-3C6BC66F9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CA408-CCB7-4AAE-92D3-0BF25060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30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0328A2-E0C4-4FE0-A2A6-A45CD4E6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A6319B-16BA-4349-A941-F35060644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504BA-9813-4A96-8207-F73C5D5A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43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9988-BE12-4042-9A8E-009956D49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A8D57-B6F4-4F32-806E-27A4CFAD1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97CA5-D2A1-4DDF-A13A-ABA5847CB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964FD-78EA-4622-9A96-83D8805C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C61EC-34E7-4FCD-A549-B7B235A5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AAA8F-63CA-476C-BAC6-E19C60369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04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DE05B-E792-4356-BC16-26D1B8D51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6F7B1D-E074-44B1-9881-B6AFEDF2C8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7B11D-982B-4669-90F7-318852C22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04DEA-72B8-4F6E-8152-24179F86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E68B1-6501-4674-A2C6-3CB2EF96F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7C897-2910-4867-808A-40DADCEAB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1DA332-4424-4878-AA0F-E211D74B9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0C435-AC3C-4403-8167-449FE7E47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77A1B-D6B1-4EAF-B28D-322A2F42C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9EAB0-ADB7-4B53-89F3-01D33F571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57A26-4053-4004-BE47-FE2C71BD7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6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91E57F-8303-4F20-9C78-E7E80C4323BC}"/>
              </a:ext>
            </a:extLst>
          </p:cNvPr>
          <p:cNvSpPr txBox="1"/>
          <p:nvPr/>
        </p:nvSpPr>
        <p:spPr>
          <a:xfrm>
            <a:off x="355600" y="457200"/>
            <a:ext cx="115011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Maths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							Thursday 11 February 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u="sng" dirty="0">
                <a:solidFill>
                  <a:schemeClr val="accent1">
                    <a:lumMod val="50000"/>
                  </a:schemeClr>
                </a:solidFill>
              </a:rPr>
              <a:t>Subtraction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Use an empty number line to subtract a single digit. Count backwards.</a:t>
            </a:r>
          </a:p>
          <a:p>
            <a:endParaRPr lang="en-GB" sz="2800" dirty="0"/>
          </a:p>
          <a:p>
            <a:r>
              <a:rPr lang="en-GB" sz="2800" dirty="0"/>
              <a:t>29 – 5 =                                                          75 – 8 =</a:t>
            </a:r>
          </a:p>
          <a:p>
            <a:endParaRPr lang="en-GB" sz="2800" dirty="0"/>
          </a:p>
          <a:p>
            <a:r>
              <a:rPr lang="en-GB" sz="2800" dirty="0"/>
              <a:t>___________________________             _____________________________</a:t>
            </a:r>
          </a:p>
          <a:p>
            <a:r>
              <a:rPr lang="en-GB" sz="2800" dirty="0"/>
              <a:t>                                                      29                                                                          75</a:t>
            </a:r>
          </a:p>
          <a:p>
            <a:r>
              <a:rPr lang="en-GB" sz="2800" dirty="0"/>
              <a:t>63 – 7 =                                                          89 – 7 = </a:t>
            </a:r>
          </a:p>
          <a:p>
            <a:endParaRPr lang="en-GB" sz="2800" dirty="0"/>
          </a:p>
          <a:p>
            <a:r>
              <a:rPr lang="en-GB" sz="2800" dirty="0"/>
              <a:t>___________________________             _____________________________</a:t>
            </a:r>
          </a:p>
          <a:p>
            <a:r>
              <a:rPr lang="en-GB" sz="2800" dirty="0"/>
              <a:t>                                                      63                                                                          89</a:t>
            </a:r>
          </a:p>
          <a:p>
            <a:endParaRPr lang="en-GB" u="sng" dirty="0"/>
          </a:p>
          <a:p>
            <a:endParaRPr lang="en-GB" u="sng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85928DB-5324-4E5E-BE70-33A9E2F758A8}"/>
              </a:ext>
            </a:extLst>
          </p:cNvPr>
          <p:cNvCxnSpPr/>
          <p:nvPr/>
        </p:nvCxnSpPr>
        <p:spPr>
          <a:xfrm>
            <a:off x="4924425" y="3152775"/>
            <a:ext cx="0" cy="2000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6E097A-44A5-465A-B8C5-B10497CD8AF1}"/>
              </a:ext>
            </a:extLst>
          </p:cNvPr>
          <p:cNvCxnSpPr/>
          <p:nvPr/>
        </p:nvCxnSpPr>
        <p:spPr>
          <a:xfrm>
            <a:off x="11258550" y="4867275"/>
            <a:ext cx="0" cy="2000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C7A92E-2EF2-402B-A4A2-3D39F8E7CF1C}"/>
              </a:ext>
            </a:extLst>
          </p:cNvPr>
          <p:cNvCxnSpPr/>
          <p:nvPr/>
        </p:nvCxnSpPr>
        <p:spPr>
          <a:xfrm>
            <a:off x="11315700" y="3152775"/>
            <a:ext cx="0" cy="2000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0F4108-734F-447E-ACC4-69684590C950}"/>
              </a:ext>
            </a:extLst>
          </p:cNvPr>
          <p:cNvCxnSpPr/>
          <p:nvPr/>
        </p:nvCxnSpPr>
        <p:spPr>
          <a:xfrm>
            <a:off x="5000625" y="4867275"/>
            <a:ext cx="0" cy="2000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FC580D-4976-4D80-A24F-C8F0D6E0EA60}"/>
              </a:ext>
            </a:extLst>
          </p:cNvPr>
          <p:cNvSpPr txBox="1"/>
          <p:nvPr/>
        </p:nvSpPr>
        <p:spPr>
          <a:xfrm>
            <a:off x="485775" y="590550"/>
            <a:ext cx="1125855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What if we subtract a 2 digit number from a 2 digit number?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It’s our favourite!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Chips and peas. Remember to show your chips and peas working out.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400" dirty="0">
                <a:solidFill>
                  <a:schemeClr val="accent1">
                    <a:lumMod val="50000"/>
                  </a:schemeClr>
                </a:solidFill>
              </a:rPr>
              <a:t>36 – 24 =  12                          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Draw 36 in chips and peas.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Cross out 24 that’s 2 tens and 4 ones.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What is left? How many tens? How many ones?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1               2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800" dirty="0">
                <a:solidFill>
                  <a:schemeClr val="accent1">
                    <a:lumMod val="50000"/>
                  </a:schemeClr>
                </a:solidFill>
              </a:rPr>
              <a:t>49 – 25 =                    57 – 32 =                         89 – 53 =</a:t>
            </a:r>
          </a:p>
          <a:p>
            <a:endParaRPr lang="en-GB" sz="3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800" dirty="0">
                <a:solidFill>
                  <a:schemeClr val="accent1">
                    <a:lumMod val="50000"/>
                  </a:schemeClr>
                </a:solidFill>
              </a:rPr>
              <a:t>        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EFD6F9B-AB53-4260-8912-CDED86252E67}"/>
              </a:ext>
            </a:extLst>
          </p:cNvPr>
          <p:cNvCxnSpPr/>
          <p:nvPr/>
        </p:nvCxnSpPr>
        <p:spPr>
          <a:xfrm>
            <a:off x="609600" y="2983170"/>
            <a:ext cx="0" cy="48577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9899DC-BD85-4507-9A41-7DE68258D31C}"/>
              </a:ext>
            </a:extLst>
          </p:cNvPr>
          <p:cNvCxnSpPr/>
          <p:nvPr/>
        </p:nvCxnSpPr>
        <p:spPr>
          <a:xfrm>
            <a:off x="838200" y="2983170"/>
            <a:ext cx="0" cy="48577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836D35A-EE05-43F6-AF9D-D14949193625}"/>
              </a:ext>
            </a:extLst>
          </p:cNvPr>
          <p:cNvCxnSpPr/>
          <p:nvPr/>
        </p:nvCxnSpPr>
        <p:spPr>
          <a:xfrm>
            <a:off x="1038225" y="2983170"/>
            <a:ext cx="0" cy="485775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A990662-D155-42BF-93F5-0BC332E0B191}"/>
              </a:ext>
            </a:extLst>
          </p:cNvPr>
          <p:cNvSpPr/>
          <p:nvPr/>
        </p:nvSpPr>
        <p:spPr>
          <a:xfrm>
            <a:off x="1609726" y="2983170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2BE153F-1429-436A-B5CA-B8C989F5632B}"/>
              </a:ext>
            </a:extLst>
          </p:cNvPr>
          <p:cNvSpPr/>
          <p:nvPr/>
        </p:nvSpPr>
        <p:spPr>
          <a:xfrm>
            <a:off x="1885953" y="2965964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BEF5203-8FDE-47EB-8823-FD1B52284735}"/>
              </a:ext>
            </a:extLst>
          </p:cNvPr>
          <p:cNvSpPr/>
          <p:nvPr/>
        </p:nvSpPr>
        <p:spPr>
          <a:xfrm>
            <a:off x="2562230" y="2987932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99DE8F4-4295-4B7C-BF39-AEA781047784}"/>
              </a:ext>
            </a:extLst>
          </p:cNvPr>
          <p:cNvSpPr/>
          <p:nvPr/>
        </p:nvSpPr>
        <p:spPr>
          <a:xfrm>
            <a:off x="2085978" y="2973643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E6C1766-E3A3-4E96-A593-4F9B9CB89D1A}"/>
              </a:ext>
            </a:extLst>
          </p:cNvPr>
          <p:cNvSpPr/>
          <p:nvPr/>
        </p:nvSpPr>
        <p:spPr>
          <a:xfrm>
            <a:off x="2314580" y="3011743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9539D43-C2C5-4947-95A2-EA56503E9C92}"/>
              </a:ext>
            </a:extLst>
          </p:cNvPr>
          <p:cNvSpPr/>
          <p:nvPr/>
        </p:nvSpPr>
        <p:spPr>
          <a:xfrm>
            <a:off x="1609725" y="3297495"/>
            <a:ext cx="114297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0D1023B-B72D-4A11-99B4-740B207A5A0D}"/>
              </a:ext>
            </a:extLst>
          </p:cNvPr>
          <p:cNvCxnSpPr>
            <a:cxnSpLocks/>
          </p:cNvCxnSpPr>
          <p:nvPr/>
        </p:nvCxnSpPr>
        <p:spPr>
          <a:xfrm flipV="1">
            <a:off x="495300" y="3011743"/>
            <a:ext cx="195262" cy="35718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4EF27B-A668-4753-BD99-533CF2AE2B6F}"/>
              </a:ext>
            </a:extLst>
          </p:cNvPr>
          <p:cNvCxnSpPr>
            <a:cxnSpLocks/>
          </p:cNvCxnSpPr>
          <p:nvPr/>
        </p:nvCxnSpPr>
        <p:spPr>
          <a:xfrm flipV="1">
            <a:off x="1585915" y="2878392"/>
            <a:ext cx="180975" cy="333376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2ACADF2-36BF-4BF6-B2FD-E5B4132BCB29}"/>
              </a:ext>
            </a:extLst>
          </p:cNvPr>
          <p:cNvCxnSpPr>
            <a:cxnSpLocks/>
          </p:cNvCxnSpPr>
          <p:nvPr/>
        </p:nvCxnSpPr>
        <p:spPr>
          <a:xfrm flipV="1">
            <a:off x="714374" y="3078419"/>
            <a:ext cx="195262" cy="35718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D9E323E-4319-406E-ADA9-29ECA0EA4646}"/>
              </a:ext>
            </a:extLst>
          </p:cNvPr>
          <p:cNvCxnSpPr>
            <a:cxnSpLocks/>
          </p:cNvCxnSpPr>
          <p:nvPr/>
        </p:nvCxnSpPr>
        <p:spPr>
          <a:xfrm flipV="1">
            <a:off x="1824032" y="2911731"/>
            <a:ext cx="180975" cy="333376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4C1B640-ED06-45CE-A89B-2EF1BCFC0DED}"/>
              </a:ext>
            </a:extLst>
          </p:cNvPr>
          <p:cNvCxnSpPr>
            <a:cxnSpLocks/>
          </p:cNvCxnSpPr>
          <p:nvPr/>
        </p:nvCxnSpPr>
        <p:spPr>
          <a:xfrm flipV="1">
            <a:off x="2062171" y="2878392"/>
            <a:ext cx="180975" cy="333376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785BC70-3F46-4A61-81DC-3FEB21AD953A}"/>
              </a:ext>
            </a:extLst>
          </p:cNvPr>
          <p:cNvCxnSpPr>
            <a:cxnSpLocks/>
          </p:cNvCxnSpPr>
          <p:nvPr/>
        </p:nvCxnSpPr>
        <p:spPr>
          <a:xfrm flipV="1">
            <a:off x="2262196" y="2942151"/>
            <a:ext cx="180975" cy="333376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86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37956D-0F12-49AC-A036-AD5905071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50748"/>
            <a:ext cx="8305800" cy="204787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FE5937-4A2D-417A-9E6B-EFB8A8746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10" y="3143095"/>
            <a:ext cx="5551788" cy="39052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487A66-2CAC-49AB-9A31-0319B3A5C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6810" y="4521587"/>
            <a:ext cx="2628900" cy="56197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803C46-119B-475F-B6A7-6DC8803C01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6810" y="3772055"/>
            <a:ext cx="2628900" cy="56197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A00B006-F44D-42A7-A7F2-3CA349CE6B8A}"/>
              </a:ext>
            </a:extLst>
          </p:cNvPr>
          <p:cNvSpPr/>
          <p:nvPr/>
        </p:nvSpPr>
        <p:spPr>
          <a:xfrm>
            <a:off x="8378192" y="2570401"/>
            <a:ext cx="271961" cy="4445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38C9FEA-57AA-4373-9A6D-92CECE1338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1719" y="3064508"/>
            <a:ext cx="4303471" cy="260928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37C9AFA-4EE9-4BE3-BF17-90EE090CB941}"/>
              </a:ext>
            </a:extLst>
          </p:cNvPr>
          <p:cNvSpPr txBox="1"/>
          <p:nvPr/>
        </p:nvSpPr>
        <p:spPr>
          <a:xfrm>
            <a:off x="5219700" y="6143625"/>
            <a:ext cx="672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Now choose a question on the next page.</a:t>
            </a:r>
          </a:p>
        </p:txBody>
      </p:sp>
    </p:spTree>
    <p:extLst>
      <p:ext uri="{BB962C8B-B14F-4D97-AF65-F5344CB8AC3E}">
        <p14:creationId xmlns:p14="http://schemas.microsoft.com/office/powerpoint/2010/main" val="52981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CE218E-ECEF-405F-9E11-34587459B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" y="681037"/>
            <a:ext cx="3609975" cy="286702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A9CF7D-06BB-4FB9-A543-0E7428ACF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37" y="3762374"/>
            <a:ext cx="3676650" cy="300990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E895FA-FA1A-4AA5-80B4-031D63DDBA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1648"/>
          <a:stretch/>
        </p:blipFill>
        <p:spPr>
          <a:xfrm>
            <a:off x="6393306" y="396828"/>
            <a:ext cx="5381625" cy="1717721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0F592B-BE14-4B43-A4DD-60806037A20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7374"/>
          <a:stretch/>
        </p:blipFill>
        <p:spPr>
          <a:xfrm>
            <a:off x="7333554" y="2116930"/>
            <a:ext cx="4025009" cy="329088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7AC3B0-46BF-4CC9-BFFB-084C68093F81}"/>
              </a:ext>
            </a:extLst>
          </p:cNvPr>
          <p:cNvSpPr txBox="1"/>
          <p:nvPr/>
        </p:nvSpPr>
        <p:spPr>
          <a:xfrm>
            <a:off x="4664520" y="3762373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3626BD-34A1-4DA2-8E5D-CCD36DBA328E}"/>
              </a:ext>
            </a:extLst>
          </p:cNvPr>
          <p:cNvSpPr txBox="1"/>
          <p:nvPr/>
        </p:nvSpPr>
        <p:spPr>
          <a:xfrm>
            <a:off x="6600825" y="2295525"/>
            <a:ext cx="9334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BA43C7-87A0-4895-9795-3007C9929E8F}"/>
              </a:ext>
            </a:extLst>
          </p:cNvPr>
          <p:cNvSpPr txBox="1"/>
          <p:nvPr/>
        </p:nvSpPr>
        <p:spPr>
          <a:xfrm>
            <a:off x="842962" y="189726"/>
            <a:ext cx="514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732782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148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6</cp:revision>
  <dcterms:created xsi:type="dcterms:W3CDTF">2021-02-09T12:54:06Z</dcterms:created>
  <dcterms:modified xsi:type="dcterms:W3CDTF">2021-02-09T17:28:09Z</dcterms:modified>
</cp:coreProperties>
</file>