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748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AEBB66-37D3-4A2A-8C09-4781D58E7C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6E3BB7D-8111-4A38-8962-19DC320103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609F6C-6E7E-4308-B2C1-079EE244E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D0732-BFBA-4FCB-AB1A-54226807B81B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3F49F2-4791-4F69-9567-D9E355349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5D5703-9E4C-4495-BF1F-366E6B9E3E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0069D-D048-4D95-9646-89D9896DB1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043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F2C429-D15E-455B-885C-7CB398EE4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10DCE6-660B-420E-A42C-55C57CC27F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27D1A6-57FE-4453-98A6-0BEEDAB9C9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D0732-BFBA-4FCB-AB1A-54226807B81B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834221-3249-4DBA-924D-38D25EC45F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DDE7BA-9889-42E7-B5B6-C0FC5CDA96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0069D-D048-4D95-9646-89D9896DB1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6731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84B806B-3FAB-47F3-BB32-B10CC6C955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C501C4-3D33-4C9F-9C45-AC7EAFCA4D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F1BC6D-AA9D-4821-99D4-F2F70895B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D0732-BFBA-4FCB-AB1A-54226807B81B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A4B757-75A6-473A-A877-47A54A0D3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8E48E2-2E10-4695-A994-C5D9273FFA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0069D-D048-4D95-9646-89D9896DB1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3444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56A2A5-B352-4F07-BB74-6E16BE6E9F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EDDFE7-800A-4494-8072-5402516DD7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7AC1E0-6D24-474B-B48F-8A9DF39C26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D0732-BFBA-4FCB-AB1A-54226807B81B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91F2DB-2083-446D-BEE0-18742C8A5C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9F4ABF-6252-4A20-BD83-14C7E0F9C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0069D-D048-4D95-9646-89D9896DB1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4359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6C2E2F-A850-46E6-9EDC-E0D4A44185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26AE00-E029-4F76-B1F0-6198868716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8B20F4-0FAF-4DDB-981D-9A599BADB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D0732-BFBA-4FCB-AB1A-54226807B81B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E40F78-7E0B-494C-8628-840109FAB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B9F751-C6EC-4838-88EC-2ED1636EAF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0069D-D048-4D95-9646-89D9896DB1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890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288612-C77D-4044-BA5D-8AFC2C33DE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D8027D-A26C-494B-BDE8-7875625092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CDADC7-E87F-4434-92A3-A0DE1F90F3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F80C1E-DD7F-4C04-B263-C902217331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D0732-BFBA-4FCB-AB1A-54226807B81B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DAED77-3575-40F5-83A9-83665DC634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4372C2-B105-42CB-8083-83F1DE3525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0069D-D048-4D95-9646-89D9896DB1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680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B269F-1DEE-498F-AB94-9CDF9EEC7F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EAF9CD-4AB5-412D-A4B4-8BCAD0E6B2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D7F2A4-0A5C-4562-8365-178CD6C238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22AC77-B399-4A2E-879E-169F1BBBA4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3C53F88-50EA-413C-8DEF-19EC1F54D4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A4DEDFA-E5C7-4A08-AAF5-69C2C6E2DF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D0732-BFBA-4FCB-AB1A-54226807B81B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29389EC-55BE-48FF-B909-E7BC8C7A59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AB7BE71-9DF8-456B-94DD-D5365E23E8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0069D-D048-4D95-9646-89D9896DB1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6699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212468-3ADE-4C85-85A7-3EFD8E4C5F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8C220CE-6FD1-4849-932D-1E1A7369F9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D0732-BFBA-4FCB-AB1A-54226807B81B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61281C-E403-4BB5-833B-3C6BC66F9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ACA408-CCB7-4AAE-92D3-0BF25060F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0069D-D048-4D95-9646-89D9896DB1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7304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60328A2-E0C4-4FE0-A2A6-A45CD4E67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D0732-BFBA-4FCB-AB1A-54226807B81B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3A6319B-16BA-4349-A941-F35060644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E504BA-9813-4A96-8207-F73C5D5ACB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0069D-D048-4D95-9646-89D9896DB1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6430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B39988-BE12-4042-9A8E-009956D49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6A8D57-B6F4-4F32-806E-27A4CFAD10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197CA5-D2A1-4DDF-A13A-ABA5847CB5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5964FD-78EA-4622-9A96-83D8805C45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D0732-BFBA-4FCB-AB1A-54226807B81B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3C61EC-34E7-4FCD-A549-B7B235A527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BAAA8F-63CA-476C-BAC6-E19C60369A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0069D-D048-4D95-9646-89D9896DB1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8048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9DE05B-E792-4356-BC16-26D1B8D519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16F7B1D-E074-44B1-9881-B6AFEDF2C8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37B11D-982B-4669-90F7-318852C224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04DEA-72B8-4F6E-8152-24179F8608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D0732-BFBA-4FCB-AB1A-54226807B81B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AE68B1-6501-4674-A2C6-3CB2EF96FB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E7C897-2910-4867-808A-40DADCEAB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0069D-D048-4D95-9646-89D9896DB1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994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E1DA332-4424-4878-AA0F-E211D74B92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00C435-AC3C-4403-8167-449FE7E47F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577A1B-D6B1-4EAF-B28D-322A2F42CE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D0732-BFBA-4FCB-AB1A-54226807B81B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79EAB0-ADB7-4B53-89F3-01D33F5713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C57A26-4053-4004-BE47-FE2C71BD77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E0069D-D048-4D95-9646-89D9896DB1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0968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F91E57F-8303-4F20-9C78-E7E80C4323BC}"/>
              </a:ext>
            </a:extLst>
          </p:cNvPr>
          <p:cNvSpPr txBox="1"/>
          <p:nvPr/>
        </p:nvSpPr>
        <p:spPr>
          <a:xfrm>
            <a:off x="355600" y="457200"/>
            <a:ext cx="1150112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Maths                        							Wednesday 10 February </a:t>
            </a:r>
          </a:p>
          <a:p>
            <a:endParaRPr lang="en-GB" dirty="0"/>
          </a:p>
          <a:p>
            <a:r>
              <a:rPr lang="en-GB" u="sng" dirty="0"/>
              <a:t>Addition</a:t>
            </a:r>
          </a:p>
          <a:p>
            <a:endParaRPr lang="en-GB" u="sng" dirty="0"/>
          </a:p>
          <a:p>
            <a:r>
              <a:rPr lang="en-GB" dirty="0"/>
              <a:t>Use an empty number line to calculate the answers.</a:t>
            </a:r>
          </a:p>
          <a:p>
            <a:endParaRPr lang="en-GB" dirty="0"/>
          </a:p>
          <a:p>
            <a:pPr marL="514350" indent="-514350">
              <a:buAutoNum type="arabicPlain" startAt="28"/>
            </a:pPr>
            <a:r>
              <a:rPr lang="en-GB" sz="2800" dirty="0"/>
              <a:t>+  5  =                                                             56  +  8  =</a:t>
            </a:r>
          </a:p>
          <a:p>
            <a:pPr marL="514350" indent="-514350">
              <a:buAutoNum type="arabicPlain" startAt="28"/>
            </a:pPr>
            <a:endParaRPr lang="en-GB" sz="2800" dirty="0"/>
          </a:p>
          <a:p>
            <a:r>
              <a:rPr lang="en-GB" sz="2800" dirty="0"/>
              <a:t>______________________                              ________________________</a:t>
            </a:r>
          </a:p>
          <a:p>
            <a:pPr marL="514350" indent="-514350">
              <a:buAutoNum type="arabicPlain" startAt="28"/>
            </a:pPr>
            <a:r>
              <a:rPr lang="en-GB" sz="2800" dirty="0"/>
              <a:t>                                                                        56</a:t>
            </a:r>
          </a:p>
          <a:p>
            <a:pPr marL="514350" indent="-514350">
              <a:buAutoNum type="arabicPlain" startAt="28"/>
            </a:pPr>
            <a:endParaRPr lang="en-GB" sz="2800" dirty="0"/>
          </a:p>
          <a:p>
            <a:pPr marL="514350" indent="-514350">
              <a:buAutoNum type="arabicPlain" startAt="37"/>
            </a:pPr>
            <a:r>
              <a:rPr lang="en-GB" sz="2800" dirty="0"/>
              <a:t>+  6  =                                                             49  +  9  =</a:t>
            </a:r>
          </a:p>
          <a:p>
            <a:endParaRPr lang="en-GB" sz="2800" dirty="0"/>
          </a:p>
          <a:p>
            <a:r>
              <a:rPr lang="en-GB" sz="2800" dirty="0"/>
              <a:t>______________________                              _________________________</a:t>
            </a:r>
          </a:p>
          <a:p>
            <a:r>
              <a:rPr lang="en-GB" sz="2800" dirty="0"/>
              <a:t>37                                                                          49</a:t>
            </a:r>
          </a:p>
          <a:p>
            <a:endParaRPr lang="en-GB" u="sng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F874ED18-A704-46DD-AB6C-4CDFB0C5CE2F}"/>
              </a:ext>
            </a:extLst>
          </p:cNvPr>
          <p:cNvCxnSpPr/>
          <p:nvPr/>
        </p:nvCxnSpPr>
        <p:spPr>
          <a:xfrm>
            <a:off x="628650" y="3248025"/>
            <a:ext cx="0" cy="18097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4C106DB-BD74-4AC7-B281-BC204CF1847C}"/>
              </a:ext>
            </a:extLst>
          </p:cNvPr>
          <p:cNvCxnSpPr>
            <a:cxnSpLocks/>
          </p:cNvCxnSpPr>
          <p:nvPr/>
        </p:nvCxnSpPr>
        <p:spPr>
          <a:xfrm>
            <a:off x="6953250" y="3254811"/>
            <a:ext cx="0" cy="17895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A96B2BE-34BD-4CCB-80DE-9FC5F087F3DC}"/>
              </a:ext>
            </a:extLst>
          </p:cNvPr>
          <p:cNvCxnSpPr/>
          <p:nvPr/>
        </p:nvCxnSpPr>
        <p:spPr>
          <a:xfrm>
            <a:off x="6998804" y="5401503"/>
            <a:ext cx="0" cy="18097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A56FE12-1A11-4F09-9F1C-0FD148A8BF19}"/>
              </a:ext>
            </a:extLst>
          </p:cNvPr>
          <p:cNvCxnSpPr/>
          <p:nvPr/>
        </p:nvCxnSpPr>
        <p:spPr>
          <a:xfrm>
            <a:off x="628650" y="5401503"/>
            <a:ext cx="0" cy="18097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2210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3E2394E-F077-49E8-8C68-1036821487E3}"/>
              </a:ext>
            </a:extLst>
          </p:cNvPr>
          <p:cNvSpPr txBox="1"/>
          <p:nvPr/>
        </p:nvSpPr>
        <p:spPr>
          <a:xfrm>
            <a:off x="552450" y="685800"/>
            <a:ext cx="11125200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Show your shark fin adding to solve these questions.</a:t>
            </a:r>
          </a:p>
          <a:p>
            <a:endParaRPr lang="en-GB" dirty="0"/>
          </a:p>
          <a:p>
            <a:endParaRPr lang="en-GB" dirty="0"/>
          </a:p>
          <a:p>
            <a:r>
              <a:rPr lang="en-GB" sz="2800" dirty="0"/>
              <a:t>3 4   +   4 2   =</a:t>
            </a:r>
          </a:p>
          <a:p>
            <a:endParaRPr lang="en-GB" sz="2800" dirty="0"/>
          </a:p>
          <a:p>
            <a:endParaRPr lang="en-GB" sz="2800" dirty="0"/>
          </a:p>
          <a:p>
            <a:r>
              <a:rPr lang="en-GB" sz="2800" dirty="0"/>
              <a:t>4 5   +   2 3   =</a:t>
            </a:r>
          </a:p>
          <a:p>
            <a:endParaRPr lang="en-GB" sz="2800" dirty="0"/>
          </a:p>
          <a:p>
            <a:endParaRPr lang="en-GB" sz="2800" dirty="0"/>
          </a:p>
          <a:p>
            <a:r>
              <a:rPr lang="en-GB" sz="2800" dirty="0"/>
              <a:t>6 2   +   3 5   =</a:t>
            </a:r>
          </a:p>
          <a:p>
            <a:endParaRPr lang="en-GB" sz="2800" dirty="0"/>
          </a:p>
          <a:p>
            <a:endParaRPr lang="en-GB" sz="2800" dirty="0"/>
          </a:p>
          <a:p>
            <a:r>
              <a:rPr lang="en-GB" sz="2800" dirty="0"/>
              <a:t>4 6   +   4 7   =</a:t>
            </a:r>
          </a:p>
        </p:txBody>
      </p:sp>
    </p:spTree>
    <p:extLst>
      <p:ext uri="{BB962C8B-B14F-4D97-AF65-F5344CB8AC3E}">
        <p14:creationId xmlns:p14="http://schemas.microsoft.com/office/powerpoint/2010/main" val="5098228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183F923-7094-4A68-AE1C-F4EF2ECB27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6300" y="3333023"/>
            <a:ext cx="3800027" cy="3171618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78DB411-7BB7-4913-ACD4-1F8F6E6861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470" y="353359"/>
            <a:ext cx="8227117" cy="2647950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291DBF8-2FEA-411A-A0D9-CC4C7AF0F8C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86242" y="1795935"/>
            <a:ext cx="2286000" cy="2447925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8969ED7-9F6B-4D28-8608-1F989479E92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790955" y="1414935"/>
            <a:ext cx="3076575" cy="381000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01DFD81B-8C5D-46F0-A4A7-DAB245F9D198}"/>
              </a:ext>
            </a:extLst>
          </p:cNvPr>
          <p:cNvSpPr txBox="1"/>
          <p:nvPr/>
        </p:nvSpPr>
        <p:spPr>
          <a:xfrm>
            <a:off x="324470" y="3200400"/>
            <a:ext cx="3144287" cy="1295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dirty="0"/>
              <a:t>………………………………………………………………………………………………………………………………………………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1F7701F-5CEE-4A23-B677-DC2DED04C175}"/>
              </a:ext>
            </a:extLst>
          </p:cNvPr>
          <p:cNvSpPr txBox="1"/>
          <p:nvPr/>
        </p:nvSpPr>
        <p:spPr>
          <a:xfrm>
            <a:off x="9282322" y="5602092"/>
            <a:ext cx="2286001" cy="646331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Answer two questions on the next page.</a:t>
            </a:r>
          </a:p>
        </p:txBody>
      </p:sp>
    </p:spTree>
    <p:extLst>
      <p:ext uri="{BB962C8B-B14F-4D97-AF65-F5344CB8AC3E}">
        <p14:creationId xmlns:p14="http://schemas.microsoft.com/office/powerpoint/2010/main" val="22759657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DE55465-FC6B-47E3-9A41-94EBF06894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460" y="492195"/>
            <a:ext cx="4070630" cy="1669416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A84A721-9A5F-4D04-8060-FFC266AB0D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929" y="2808468"/>
            <a:ext cx="2252041" cy="2541154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1C0249B-5E74-47C3-974C-48BFE3DFC2B3}"/>
              </a:ext>
            </a:extLst>
          </p:cNvPr>
          <p:cNvSpPr txBox="1"/>
          <p:nvPr/>
        </p:nvSpPr>
        <p:spPr>
          <a:xfrm>
            <a:off x="582322" y="2409624"/>
            <a:ext cx="2623930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Fill in the missing number.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92F3B6F-D49B-4D05-BF76-DF9ADDC7F5C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85090" y="4079045"/>
            <a:ext cx="3764369" cy="1669416"/>
          </a:xfrm>
          <a:prstGeom prst="rect">
            <a:avLst/>
          </a:prstGeom>
          <a:ln w="28575">
            <a:solidFill>
              <a:srgbClr val="0070C0"/>
            </a:solidFill>
          </a:ln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8E5FF11D-A8B2-4BFD-B58E-5E6F70F147A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59565" y="534127"/>
            <a:ext cx="2102787" cy="2060163"/>
          </a:xfrm>
          <a:prstGeom prst="rect">
            <a:avLst/>
          </a:prstGeom>
          <a:ln w="28575">
            <a:solidFill>
              <a:srgbClr val="0070C0"/>
            </a:solidFill>
          </a:ln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3B60A6B-A6DE-45A5-B548-8BE44F26FA71}"/>
              </a:ext>
            </a:extLst>
          </p:cNvPr>
          <p:cNvSpPr txBox="1"/>
          <p:nvPr/>
        </p:nvSpPr>
        <p:spPr>
          <a:xfrm>
            <a:off x="4705180" y="2704244"/>
            <a:ext cx="3011556" cy="646331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Which sum gives the correct answer?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3E2D61B-6353-4CD8-B211-AE5B3A88D67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535358" y="492195"/>
            <a:ext cx="3105150" cy="1028700"/>
          </a:xfrm>
          <a:prstGeom prst="rect">
            <a:avLst/>
          </a:prstGeom>
          <a:ln w="28575">
            <a:solidFill>
              <a:srgbClr val="FF0000"/>
            </a:solidFill>
          </a:ln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33BEAF74-18F5-43D5-9F37-C12DF1E3148C}"/>
              </a:ext>
            </a:extLst>
          </p:cNvPr>
          <p:cNvSpPr txBox="1"/>
          <p:nvPr/>
        </p:nvSpPr>
        <p:spPr>
          <a:xfrm>
            <a:off x="8448261" y="1520895"/>
            <a:ext cx="3285269" cy="92333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Calculate the answer. Show your working out. Use the space on the page if you want to.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BE9F5B8D-F114-41EB-9831-2055B332260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553450" y="3472925"/>
            <a:ext cx="3478489" cy="2658950"/>
          </a:xfrm>
          <a:prstGeom prst="rect">
            <a:avLst/>
          </a:prstGeom>
          <a:ln w="28575">
            <a:solidFill>
              <a:srgbClr val="FF0000"/>
            </a:solidFill>
          </a:ln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BBEEEB18-9925-4D0E-A890-F8DA354A8052}"/>
              </a:ext>
            </a:extLst>
          </p:cNvPr>
          <p:cNvSpPr txBox="1"/>
          <p:nvPr/>
        </p:nvSpPr>
        <p:spPr>
          <a:xfrm>
            <a:off x="8532543" y="85492"/>
            <a:ext cx="96409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>
                <a:solidFill>
                  <a:srgbClr val="FF0000"/>
                </a:solidFill>
              </a:rPr>
              <a:t>***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D97FCD6-2341-4DAD-881E-B0473DF87FA9}"/>
              </a:ext>
            </a:extLst>
          </p:cNvPr>
          <p:cNvSpPr txBox="1"/>
          <p:nvPr/>
        </p:nvSpPr>
        <p:spPr>
          <a:xfrm>
            <a:off x="5064129" y="65406"/>
            <a:ext cx="96409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>
                <a:solidFill>
                  <a:srgbClr val="0070C0"/>
                </a:solidFill>
              </a:rPr>
              <a:t>**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E1D275E-3ECA-4984-8B98-24426DD223C9}"/>
              </a:ext>
            </a:extLst>
          </p:cNvPr>
          <p:cNvSpPr txBox="1"/>
          <p:nvPr/>
        </p:nvSpPr>
        <p:spPr>
          <a:xfrm>
            <a:off x="251255" y="65406"/>
            <a:ext cx="96409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/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13366646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123</Words>
  <Application>Microsoft Office PowerPoint</Application>
  <PresentationFormat>Widescreen</PresentationFormat>
  <Paragraphs>36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Weatherby</dc:creator>
  <cp:lastModifiedBy>David Weatherby</cp:lastModifiedBy>
  <cp:revision>6</cp:revision>
  <dcterms:created xsi:type="dcterms:W3CDTF">2021-02-09T12:54:06Z</dcterms:created>
  <dcterms:modified xsi:type="dcterms:W3CDTF">2021-02-09T15:13:02Z</dcterms:modified>
</cp:coreProperties>
</file>