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10" r:id="rId14"/>
    <p:sldId id="299" r:id="rId15"/>
    <p:sldId id="308" r:id="rId16"/>
    <p:sldId id="309" r:id="rId17"/>
    <p:sldId id="300" r:id="rId18"/>
    <p:sldId id="301" r:id="rId19"/>
    <p:sldId id="306" r:id="rId20"/>
    <p:sldId id="307" r:id="rId21"/>
    <p:sldId id="31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47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4B255F8B-DD79-4E3F-9291-B32F6137213E}"/>
    <pc:docChg chg="modSld">
      <pc:chgData name="James Clegg" userId="c6df1435-7a36-4b38-be4d-16e68e91152f" providerId="ADAL" clId="{4B255F8B-DD79-4E3F-9291-B32F6137213E}" dt="2021-01-13T10:53:09.050" v="9" actId="207"/>
      <pc:docMkLst>
        <pc:docMk/>
      </pc:docMkLst>
      <pc:sldChg chg="modSp">
        <pc:chgData name="James Clegg" userId="c6df1435-7a36-4b38-be4d-16e68e91152f" providerId="ADAL" clId="{4B255F8B-DD79-4E3F-9291-B32F6137213E}" dt="2021-01-13T10:53:09.050" v="9" actId="207"/>
        <pc:sldMkLst>
          <pc:docMk/>
          <pc:sldMk cId="3939627984" sldId="300"/>
        </pc:sldMkLst>
        <pc:spChg chg="mod">
          <ac:chgData name="James Clegg" userId="c6df1435-7a36-4b38-be4d-16e68e91152f" providerId="ADAL" clId="{4B255F8B-DD79-4E3F-9291-B32F6137213E}" dt="2021-01-13T10:53:09.050" v="9" actId="207"/>
          <ac:spMkLst>
            <pc:docMk/>
            <pc:sldMk cId="3939627984" sldId="300"/>
            <ac:spMk id="34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9.050" v="9" actId="207"/>
          <ac:spMkLst>
            <pc:docMk/>
            <pc:sldMk cId="3939627984" sldId="300"/>
            <ac:spMk id="35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9.050" v="9" actId="207"/>
          <ac:spMkLst>
            <pc:docMk/>
            <pc:sldMk cId="3939627984" sldId="300"/>
            <ac:spMk id="36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9.050" v="9" actId="207"/>
          <ac:spMkLst>
            <pc:docMk/>
            <pc:sldMk cId="3939627984" sldId="300"/>
            <ac:spMk id="37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9.050" v="9" actId="207"/>
          <ac:spMkLst>
            <pc:docMk/>
            <pc:sldMk cId="3939627984" sldId="300"/>
            <ac:spMk id="38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39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0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1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2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3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4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5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6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7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8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49" creationId="{00000000-0000-0000-0000-000000000000}"/>
          </ac:spMkLst>
        </pc:spChg>
        <pc:spChg chg="mod">
          <ac:chgData name="James Clegg" userId="c6df1435-7a36-4b38-be4d-16e68e91152f" providerId="ADAL" clId="{4B255F8B-DD79-4E3F-9291-B32F6137213E}" dt="2021-01-13T10:53:06.644" v="8" actId="207"/>
          <ac:spMkLst>
            <pc:docMk/>
            <pc:sldMk cId="3939627984" sldId="300"/>
            <ac:spMk id="50" creationId="{00000000-0000-0000-0000-000000000000}"/>
          </ac:spMkLst>
        </pc:spChg>
      </pc:sldChg>
      <pc:sldChg chg="modSp">
        <pc:chgData name="James Clegg" userId="c6df1435-7a36-4b38-be4d-16e68e91152f" providerId="ADAL" clId="{4B255F8B-DD79-4E3F-9291-B32F6137213E}" dt="2021-01-13T10:51:02.764" v="7" actId="552"/>
        <pc:sldMkLst>
          <pc:docMk/>
          <pc:sldMk cId="84451335" sldId="309"/>
        </pc:sldMkLst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31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50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51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52.464" v="5" actId="408"/>
          <ac:graphicFrameMkLst>
            <pc:docMk/>
            <pc:sldMk cId="84451335" sldId="309"/>
            <ac:graphicFrameMk id="52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53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55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56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62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63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52.464" v="5" actId="408"/>
          <ac:graphicFrameMkLst>
            <pc:docMk/>
            <pc:sldMk cId="84451335" sldId="309"/>
            <ac:graphicFrameMk id="64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67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68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52.464" v="5" actId="408"/>
          <ac:graphicFrameMkLst>
            <pc:docMk/>
            <pc:sldMk cId="84451335" sldId="309"/>
            <ac:graphicFrameMk id="69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71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72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1:02.764" v="7" actId="552"/>
          <ac:graphicFrameMkLst>
            <pc:docMk/>
            <pc:sldMk cId="84451335" sldId="309"/>
            <ac:graphicFrameMk id="73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1:02.764" v="7" actId="552"/>
          <ac:graphicFrameMkLst>
            <pc:docMk/>
            <pc:sldMk cId="84451335" sldId="309"/>
            <ac:graphicFrameMk id="74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0.919" v="1" actId="408"/>
          <ac:graphicFrameMkLst>
            <pc:docMk/>
            <pc:sldMk cId="84451335" sldId="309"/>
            <ac:graphicFrameMk id="75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47.011" v="3" actId="408"/>
          <ac:graphicFrameMkLst>
            <pc:docMk/>
            <pc:sldMk cId="84451335" sldId="309"/>
            <ac:graphicFrameMk id="76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52.464" v="5" actId="408"/>
          <ac:graphicFrameMkLst>
            <pc:docMk/>
            <pc:sldMk cId="84451335" sldId="309"/>
            <ac:graphicFrameMk id="77" creationId="{00000000-0000-0000-0000-000000000000}"/>
          </ac:graphicFrameMkLst>
        </pc:graphicFrameChg>
        <pc:graphicFrameChg chg="mod">
          <ac:chgData name="James Clegg" userId="c6df1435-7a36-4b38-be4d-16e68e91152f" providerId="ADAL" clId="{4B255F8B-DD79-4E3F-9291-B32F6137213E}" dt="2021-01-13T10:50:56.725" v="6" actId="554"/>
          <ac:graphicFrameMkLst>
            <pc:docMk/>
            <pc:sldMk cId="84451335" sldId="309"/>
            <ac:graphicFrameMk id="78" creationId="{00000000-0000-0000-0000-000000000000}"/>
          </ac:graphicFrameMkLst>
        </pc:graphicFrameChg>
      </pc:sldChg>
    </pc:docChg>
  </pc:docChgLst>
  <pc:docChgLst>
    <pc:chgData name="James Clegg" userId="c6df1435-7a36-4b38-be4d-16e68e91152f" providerId="ADAL" clId="{16FA2E47-E3AB-427B-9645-83347F8B6591}"/>
    <pc:docChg chg="custSel modSld">
      <pc:chgData name="James Clegg" userId="c6df1435-7a36-4b38-be4d-16e68e91152f" providerId="ADAL" clId="{16FA2E47-E3AB-427B-9645-83347F8B6591}" dt="2021-01-14T08:46:25.456" v="9"/>
      <pc:docMkLst>
        <pc:docMk/>
      </pc:docMkLst>
      <pc:sldChg chg="modTransition">
        <pc:chgData name="James Clegg" userId="c6df1435-7a36-4b38-be4d-16e68e91152f" providerId="ADAL" clId="{16FA2E47-E3AB-427B-9645-83347F8B6591}" dt="2021-01-14T08:46:25.456" v="9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16FA2E47-E3AB-427B-9645-83347F8B6591}" dt="2021-01-14T08:46:25.456" v="9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4128357408" sldId="298"/>
        </pc:sldMkLst>
        <pc:picChg chg="del">
          <ac:chgData name="James Clegg" userId="c6df1435-7a36-4b38-be4d-16e68e91152f" providerId="ADAL" clId="{16FA2E47-E3AB-427B-9645-83347F8B6591}" dt="2021-01-14T08:45:34.651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16FA2E47-E3AB-427B-9645-83347F8B6591}" dt="2021-01-14T08:46:25.456" v="9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3939627984" sldId="300"/>
        </pc:sldMkLst>
        <pc:picChg chg="del">
          <ac:chgData name="James Clegg" userId="c6df1435-7a36-4b38-be4d-16e68e91152f" providerId="ADAL" clId="{16FA2E47-E3AB-427B-9645-83347F8B6591}" dt="2021-01-14T08:46:06.541" v="4" actId="478"/>
          <ac:picMkLst>
            <pc:docMk/>
            <pc:sldMk cId="3939627984" sldId="300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3782242679" sldId="301"/>
        </pc:sldMkLst>
        <pc:picChg chg="del">
          <ac:chgData name="James Clegg" userId="c6df1435-7a36-4b38-be4d-16e68e91152f" providerId="ADAL" clId="{16FA2E47-E3AB-427B-9645-83347F8B6591}" dt="2021-01-14T08:46:09.122" v="5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1095931093" sldId="306"/>
        </pc:sldMkLst>
        <pc:picChg chg="del">
          <ac:chgData name="James Clegg" userId="c6df1435-7a36-4b38-be4d-16e68e91152f" providerId="ADAL" clId="{16FA2E47-E3AB-427B-9645-83347F8B6591}" dt="2021-01-14T08:46:11.671" v="6" actId="478"/>
          <ac:picMkLst>
            <pc:docMk/>
            <pc:sldMk cId="1095931093" sldId="306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1117441499" sldId="307"/>
        </pc:sldMkLst>
        <pc:picChg chg="del">
          <ac:chgData name="James Clegg" userId="c6df1435-7a36-4b38-be4d-16e68e91152f" providerId="ADAL" clId="{16FA2E47-E3AB-427B-9645-83347F8B6591}" dt="2021-01-14T08:46:15.227" v="7" actId="478"/>
          <ac:picMkLst>
            <pc:docMk/>
            <pc:sldMk cId="1117441499" sldId="30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736836948" sldId="308"/>
        </pc:sldMkLst>
        <pc:picChg chg="del">
          <ac:chgData name="James Clegg" userId="c6df1435-7a36-4b38-be4d-16e68e91152f" providerId="ADAL" clId="{16FA2E47-E3AB-427B-9645-83347F8B6591}" dt="2021-01-14T08:46:00.871" v="2" actId="478"/>
          <ac:picMkLst>
            <pc:docMk/>
            <pc:sldMk cId="736836948" sldId="308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84451335" sldId="309"/>
        </pc:sldMkLst>
        <pc:picChg chg="del">
          <ac:chgData name="James Clegg" userId="c6df1435-7a36-4b38-be4d-16e68e91152f" providerId="ADAL" clId="{16FA2E47-E3AB-427B-9645-83347F8B6591}" dt="2021-01-14T08:46:03.214" v="3" actId="478"/>
          <ac:picMkLst>
            <pc:docMk/>
            <pc:sldMk cId="84451335" sldId="309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1020316258" sldId="310"/>
        </pc:sldMkLst>
        <pc:picChg chg="del">
          <ac:chgData name="James Clegg" userId="c6df1435-7a36-4b38-be4d-16e68e91152f" providerId="ADAL" clId="{16FA2E47-E3AB-427B-9645-83347F8B6591}" dt="2021-01-14T08:45:37.053" v="1" actId="478"/>
          <ac:picMkLst>
            <pc:docMk/>
            <pc:sldMk cId="1020316258" sldId="310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6FA2E47-E3AB-427B-9645-83347F8B6591}" dt="2021-01-14T08:46:25.456" v="9"/>
        <pc:sldMkLst>
          <pc:docMk/>
          <pc:sldMk cId="264449127" sldId="311"/>
        </pc:sldMkLst>
        <pc:picChg chg="del">
          <ac:chgData name="James Clegg" userId="c6df1435-7a36-4b38-be4d-16e68e91152f" providerId="ADAL" clId="{16FA2E47-E3AB-427B-9645-83347F8B6591}" dt="2021-01-14T08:46:18.168" v="8" actId="478"/>
          <ac:picMkLst>
            <pc:docMk/>
            <pc:sldMk cId="264449127" sldId="311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8086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7" Type="http://schemas.openxmlformats.org/officeDocument/2006/relationships/image" Target="../media/image53.png"/><Relationship Id="rId12" Type="http://schemas.openxmlformats.org/officeDocument/2006/relationships/image" Target="../media/image5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52.png"/><Relationship Id="rId11" Type="http://schemas.openxmlformats.org/officeDocument/2006/relationships/image" Target="../media/image56.png"/><Relationship Id="rId5" Type="http://schemas.openxmlformats.org/officeDocument/2006/relationships/image" Target="../media/image51.png"/><Relationship Id="rId10" Type="http://schemas.openxmlformats.org/officeDocument/2006/relationships/image" Target="../media/image9.png"/><Relationship Id="rId9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61.png"/><Relationship Id="rId7" Type="http://schemas.openxmlformats.org/officeDocument/2006/relationships/image" Target="../media/image28.png"/><Relationship Id="rId12" Type="http://schemas.openxmlformats.org/officeDocument/2006/relationships/image" Target="../media/image6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60.png"/><Relationship Id="rId11" Type="http://schemas.openxmlformats.org/officeDocument/2006/relationships/image" Target="../media/image64.png"/><Relationship Id="rId5" Type="http://schemas.openxmlformats.org/officeDocument/2006/relationships/image" Target="../media/image59.png"/><Relationship Id="rId15" Type="http://schemas.openxmlformats.org/officeDocument/2006/relationships/image" Target="../media/image67.png"/><Relationship Id="rId10" Type="http://schemas.openxmlformats.org/officeDocument/2006/relationships/image" Target="../media/image63.png"/><Relationship Id="rId9" Type="http://schemas.openxmlformats.org/officeDocument/2006/relationships/image" Target="../media/image62.png"/><Relationship Id="rId1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5.png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32.png"/><Relationship Id="rId7" Type="http://schemas.openxmlformats.org/officeDocument/2006/relationships/image" Target="../media/image240.png"/><Relationship Id="rId12" Type="http://schemas.openxmlformats.org/officeDocument/2006/relationships/image" Target="../media/image3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30.png"/><Relationship Id="rId11" Type="http://schemas.openxmlformats.org/officeDocument/2006/relationships/image" Target="../media/image30.png"/><Relationship Id="rId5" Type="http://schemas.openxmlformats.org/officeDocument/2006/relationships/image" Target="../media/image220.png"/><Relationship Id="rId10" Type="http://schemas.openxmlformats.org/officeDocument/2006/relationships/image" Target="../media/image270.png"/><Relationship Id="rId9" Type="http://schemas.openxmlformats.org/officeDocument/2006/relationships/image" Target="../media/image26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9.png"/><Relationship Id="rId18" Type="http://schemas.openxmlformats.org/officeDocument/2006/relationships/image" Target="../media/image43.png"/><Relationship Id="rId21" Type="http://schemas.openxmlformats.org/officeDocument/2006/relationships/image" Target="../media/image46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2.png"/><Relationship Id="rId25" Type="http://schemas.openxmlformats.org/officeDocument/2006/relationships/image" Target="../media/image50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tags" Target="../tags/tag4.xml"/><Relationship Id="rId6" Type="http://schemas.openxmlformats.org/officeDocument/2006/relationships/image" Target="../media/image320.png"/><Relationship Id="rId11" Type="http://schemas.openxmlformats.org/officeDocument/2006/relationships/image" Target="../media/image37.png"/><Relationship Id="rId24" Type="http://schemas.openxmlformats.org/officeDocument/2006/relationships/image" Target="../media/image49.png"/><Relationship Id="rId5" Type="http://schemas.openxmlformats.org/officeDocument/2006/relationships/image" Target="../media/image310.png"/><Relationship Id="rId15" Type="http://schemas.openxmlformats.org/officeDocument/2006/relationships/image" Target="../media/image40.png"/><Relationship Id="rId23" Type="http://schemas.openxmlformats.org/officeDocument/2006/relationships/image" Target="../media/image48.png"/><Relationship Id="rId10" Type="http://schemas.openxmlformats.org/officeDocument/2006/relationships/image" Target="../media/image36.png"/><Relationship Id="rId19" Type="http://schemas.openxmlformats.org/officeDocument/2006/relationships/image" Target="../media/image44.png"/><Relationship Id="rId9" Type="http://schemas.openxmlformats.org/officeDocument/2006/relationships/image" Target="../media/image35.png"/><Relationship Id="rId14" Type="http://schemas.openxmlformats.org/officeDocument/2006/relationships/image" Target="../media/image39.png"/><Relationship Id="rId22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2810"/>
            <a:ext cx="6194073" cy="179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225642" y="3276855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9865" y="3060984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21696" y="3011996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696" y="3011996"/>
                <a:ext cx="403946" cy="621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383111" y="3060984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644942" y="3015245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942" y="3015245"/>
                <a:ext cx="403946" cy="6211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989030" y="3276855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21" name="Left Bracket 20"/>
          <p:cNvSpPr/>
          <p:nvPr/>
        </p:nvSpPr>
        <p:spPr>
          <a:xfrm rot="16200000" flipH="1">
            <a:off x="2222585" y="2260265"/>
            <a:ext cx="484667" cy="865854"/>
          </a:xfrm>
          <a:prstGeom prst="leftBracket">
            <a:avLst>
              <a:gd name="adj" fmla="val 152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060972" y="1927638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972" y="1927638"/>
                <a:ext cx="40394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95531" y="182966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531" y="1829662"/>
                <a:ext cx="403946" cy="6211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281180" y="3018494"/>
            <a:ext cx="773267" cy="6179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031415" y="3276855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23565" y="3018494"/>
            <a:ext cx="773267" cy="6179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5073800" y="3276855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65950" y="3018494"/>
            <a:ext cx="773267" cy="6179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338193" y="3060984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589124" y="2991247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9124" y="2991247"/>
                <a:ext cx="403946" cy="621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52057" y="1703813"/>
            <a:ext cx="747045" cy="74704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554901" y="184650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46232" y="3060984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77051" y="3060984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638882" y="2991247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82" y="2991247"/>
                <a:ext cx="403946" cy="6211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863512" y="4721857"/>
            <a:ext cx="5608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the rule for this sequence?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84582" y="4721857"/>
            <a:ext cx="1565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Subtract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48064" y="462388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064" y="4623881"/>
                <a:ext cx="403946" cy="6211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9593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3" grpId="0"/>
      <p:bldP spid="28" grpId="0"/>
      <p:bldP spid="29" grpId="0"/>
      <p:bldP spid="31" grpId="0"/>
      <p:bldP spid="32" grpId="0"/>
      <p:bldP spid="34" grpId="0"/>
      <p:bldP spid="35" grpId="0"/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2386237" y="3940605"/>
            <a:ext cx="3075709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5461946" y="3940605"/>
            <a:ext cx="735252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386237" y="3711312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44457" y="3688446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97198" y="3703690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291717" y="3696068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338977" y="3718933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51677" y="3137748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130100" y="3054699"/>
            <a:ext cx="588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730193" y="3882140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193" y="3882140"/>
                <a:ext cx="403946" cy="621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5936780" y="3069959"/>
            <a:ext cx="79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824125" y="2950529"/>
            <a:ext cx="773267" cy="6179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2782633" y="3009172"/>
            <a:ext cx="694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257922" y="2956723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922" y="2956723"/>
                <a:ext cx="403946" cy="6211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631038" y="3165226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925482" y="2945654"/>
            <a:ext cx="773267" cy="6179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5770947" y="3141423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169" y="1560844"/>
            <a:ext cx="1250012" cy="875008"/>
          </a:xfrm>
          <a:prstGeom prst="rect">
            <a:avLst/>
          </a:prstGeom>
        </p:spPr>
      </p:pic>
      <p:sp>
        <p:nvSpPr>
          <p:cNvPr id="56" name="Rounded Rectangular Callout 55"/>
          <p:cNvSpPr/>
          <p:nvPr/>
        </p:nvSpPr>
        <p:spPr>
          <a:xfrm>
            <a:off x="2545996" y="536346"/>
            <a:ext cx="5248927" cy="788079"/>
          </a:xfrm>
          <a:prstGeom prst="wedgeRoundRectCallout">
            <a:avLst>
              <a:gd name="adj1" fmla="val 30464"/>
              <a:gd name="adj2" fmla="val 84317"/>
              <a:gd name="adj3" fmla="val 16667"/>
            </a:avLst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300" dirty="0">
                <a:solidFill>
                  <a:schemeClr val="tx1"/>
                </a:solidFill>
                <a:latin typeface="Calibri" panose="020F0502020204030204" pitchFamily="34" charset="0"/>
              </a:rPr>
              <a:t>There are three boxes so the missing fractions are thirds.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668223" y="3201435"/>
            <a:ext cx="33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960580" y="2945654"/>
            <a:ext cx="773267" cy="6179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/>
          <p:cNvSpPr/>
          <p:nvPr/>
        </p:nvSpPr>
        <p:spPr>
          <a:xfrm rot="16200000">
            <a:off x="4201376" y="2629461"/>
            <a:ext cx="210844" cy="3848016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4138214" y="4694901"/>
            <a:ext cx="79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5932" y="1145527"/>
            <a:ext cx="747045" cy="747045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5238776" y="128821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57567" y="5245077"/>
            <a:ext cx="5608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the rule for this sequence? 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86344" y="3009172"/>
            <a:ext cx="694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361633" y="2923857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633" y="2923857"/>
                <a:ext cx="403946" cy="621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4892249" y="3009172"/>
            <a:ext cx="641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367538" y="2934168"/>
                <a:ext cx="373099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7538" y="2934168"/>
                <a:ext cx="373099" cy="6211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6084582" y="5245077"/>
            <a:ext cx="1565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Subtract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7448064" y="514710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064" y="5147101"/>
                <a:ext cx="403946" cy="6211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358053" y="2927106"/>
                <a:ext cx="373099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rgbClr val="0070C0"/>
                            </a:solidFill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053" y="2927106"/>
                <a:ext cx="373099" cy="6211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1030723" y="2252387"/>
            <a:ext cx="7007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1</a:t>
            </a:r>
            <a:r>
              <a:rPr lang="en-GB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and 5</a:t>
            </a:r>
            <a:r>
              <a:rPr lang="en-GB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terms are consecutive integers.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726833" y="3896949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833" y="3896949"/>
                <a:ext cx="403946" cy="6211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657720" y="3896949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7720" y="3896949"/>
                <a:ext cx="403946" cy="62119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557612" y="388260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612" y="3882604"/>
                <a:ext cx="403946" cy="62119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11744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8" grpId="0"/>
      <p:bldP spid="49" grpId="0"/>
      <p:bldP spid="56" grpId="0" animBg="1"/>
      <p:bldP spid="56" grpId="1" animBg="1"/>
      <p:bldP spid="10" grpId="0" animBg="1"/>
      <p:bldP spid="59" grpId="0"/>
      <p:bldP spid="61" grpId="0"/>
      <p:bldP spid="62" grpId="0"/>
      <p:bldP spid="63" grpId="0"/>
      <p:bldP spid="64" grpId="0"/>
      <p:bldP spid="64" grpId="1"/>
      <p:bldP spid="64" grpId="2"/>
      <p:bldP spid="65" grpId="0"/>
      <p:bldP spid="66" grpId="0"/>
      <p:bldP spid="67" grpId="0"/>
      <p:bldP spid="68" grpId="0"/>
      <p:bldP spid="69" grpId="0"/>
      <p:bldP spid="70" grpId="0"/>
      <p:bldP spid="38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6444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How many terms are shown in this 				sequence?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15		18		21		24		27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What is the rule for this sequence?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32		16		0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What is the next consecutive integer after 		19?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How many terms are shown in this 				sequence?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15		18		21		24		27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What is the rule for this sequence?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32		16		0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What is the next consecutive integer after 		19?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86540" y="771034"/>
            <a:ext cx="1565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terms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51995" y="3174173"/>
            <a:ext cx="258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Subtract 16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3383" y="4643648"/>
            <a:ext cx="78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Left Bracket 7"/>
          <p:cNvSpPr/>
          <p:nvPr/>
        </p:nvSpPr>
        <p:spPr>
          <a:xfrm rot="16200000" flipH="1">
            <a:off x="2258297" y="2907276"/>
            <a:ext cx="200364" cy="843083"/>
          </a:xfrm>
          <a:prstGeom prst="leftBracket">
            <a:avLst>
              <a:gd name="adj" fmla="val 208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82895" y="2787613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200" i="0" dirty="0" smtClean="0">
                        <a:cs typeface="Calibri" panose="020F050202020403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en-GB" sz="2200" b="0" i="0" dirty="0" smtClean="0">
                        <a:cs typeface="Calibri" panose="020F0502020204030204" pitchFamily="34" charset="0"/>
                      </a:rPr>
                      <m:t>6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895" y="2787613"/>
                <a:ext cx="40394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99029" y="2787613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9029" y="2787613"/>
                <a:ext cx="40394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eft Bracket 16"/>
          <p:cNvSpPr/>
          <p:nvPr/>
        </p:nvSpPr>
        <p:spPr>
          <a:xfrm rot="16200000" flipH="1">
            <a:off x="3124152" y="2907279"/>
            <a:ext cx="200367" cy="843082"/>
          </a:xfrm>
          <a:prstGeom prst="leftBracket">
            <a:avLst>
              <a:gd name="adj" fmla="val 208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82594" y="2787478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200" i="0" dirty="0" smtClean="0">
                        <a:cs typeface="Calibri" panose="020F050202020403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en-GB" sz="2200" b="0" i="0" dirty="0" smtClean="0">
                        <a:cs typeface="Calibri" panose="020F0502020204030204" pitchFamily="34" charset="0"/>
                      </a:rPr>
                      <m:t>6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594" y="2787478"/>
                <a:ext cx="40394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96461" y="2787479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461" y="2787479"/>
                <a:ext cx="40394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2031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/>
      <p:bldP spid="10" grpId="0"/>
      <p:bldP spid="17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1249173" y="2523041"/>
            <a:ext cx="3075709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324882" y="2523041"/>
            <a:ext cx="3075709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49173" y="230136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92076" y="2287514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56351" y="230136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20625" y="2287515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784899" y="230136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65188" y="1655576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19798" y="15913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798" y="1591312"/>
                <a:ext cx="403946" cy="621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444020" y="1655576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698630" y="15913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30" y="1591312"/>
                <a:ext cx="403946" cy="6211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Left Bracket 18"/>
          <p:cNvSpPr/>
          <p:nvPr/>
        </p:nvSpPr>
        <p:spPr>
          <a:xfrm rot="16200000" flipH="1">
            <a:off x="1780322" y="640760"/>
            <a:ext cx="484667" cy="1432153"/>
          </a:xfrm>
          <a:prstGeom prst="leftBracket">
            <a:avLst>
              <a:gd name="adj" fmla="val 152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55339" y="493306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5339" y="493306"/>
                <a:ext cx="403946" cy="6211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eft Bracket 20"/>
          <p:cNvSpPr/>
          <p:nvPr/>
        </p:nvSpPr>
        <p:spPr>
          <a:xfrm rot="16200000" flipH="1">
            <a:off x="3321709" y="622798"/>
            <a:ext cx="484667" cy="1432153"/>
          </a:xfrm>
          <a:prstGeom prst="leftBracket">
            <a:avLst>
              <a:gd name="adj" fmla="val 152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428392" y="49550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392" y="495504"/>
                <a:ext cx="403946" cy="6211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Left Bracket 22"/>
          <p:cNvSpPr/>
          <p:nvPr/>
        </p:nvSpPr>
        <p:spPr>
          <a:xfrm rot="16200000" flipH="1">
            <a:off x="4844792" y="622798"/>
            <a:ext cx="484667" cy="1432153"/>
          </a:xfrm>
          <a:prstGeom prst="leftBracket">
            <a:avLst>
              <a:gd name="adj" fmla="val 152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951475" y="49550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1475" y="495504"/>
                <a:ext cx="403946" cy="621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Left Bracket 24"/>
          <p:cNvSpPr/>
          <p:nvPr/>
        </p:nvSpPr>
        <p:spPr>
          <a:xfrm rot="16200000" flipH="1">
            <a:off x="6379877" y="622798"/>
            <a:ext cx="484667" cy="1432153"/>
          </a:xfrm>
          <a:prstGeom prst="leftBracket">
            <a:avLst>
              <a:gd name="adj" fmla="val 152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486560" y="49550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6560" y="495504"/>
                <a:ext cx="403946" cy="6211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994923" y="1655576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49533" y="15913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533" y="1591312"/>
                <a:ext cx="403946" cy="6211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5548592" y="1655576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803202" y="15913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3202" y="1591312"/>
                <a:ext cx="403946" cy="6211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05361"/>
              </p:ext>
            </p:extLst>
          </p:nvPr>
        </p:nvGraphicFramePr>
        <p:xfrm>
          <a:off x="832613" y="2825582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482528"/>
              </p:ext>
            </p:extLst>
          </p:nvPr>
        </p:nvGraphicFramePr>
        <p:xfrm>
          <a:off x="826868" y="3535760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864827"/>
              </p:ext>
            </p:extLst>
          </p:nvPr>
        </p:nvGraphicFramePr>
        <p:xfrm>
          <a:off x="2327917" y="2831642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219313"/>
              </p:ext>
            </p:extLst>
          </p:nvPr>
        </p:nvGraphicFramePr>
        <p:xfrm>
          <a:off x="2322172" y="3541820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835498"/>
              </p:ext>
            </p:extLst>
          </p:nvPr>
        </p:nvGraphicFramePr>
        <p:xfrm>
          <a:off x="3979044" y="2821551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922731"/>
              </p:ext>
            </p:extLst>
          </p:nvPr>
        </p:nvGraphicFramePr>
        <p:xfrm>
          <a:off x="3973299" y="3531729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816242"/>
              </p:ext>
            </p:extLst>
          </p:nvPr>
        </p:nvGraphicFramePr>
        <p:xfrm>
          <a:off x="5495319" y="2831642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199979"/>
              </p:ext>
            </p:extLst>
          </p:nvPr>
        </p:nvGraphicFramePr>
        <p:xfrm>
          <a:off x="5489574" y="3531729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5675897" y="1655576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295554"/>
              </p:ext>
            </p:extLst>
          </p:nvPr>
        </p:nvGraphicFramePr>
        <p:xfrm>
          <a:off x="7005849" y="4300048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02269"/>
              </p:ext>
            </p:extLst>
          </p:nvPr>
        </p:nvGraphicFramePr>
        <p:xfrm>
          <a:off x="7005849" y="2831642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921438"/>
              </p:ext>
            </p:extLst>
          </p:nvPr>
        </p:nvGraphicFramePr>
        <p:xfrm>
          <a:off x="7000104" y="3531729"/>
          <a:ext cx="833120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7012485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7040584" y="1655576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7295194" y="15913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5194" y="1591312"/>
                <a:ext cx="403946" cy="6211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657231" y="495504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231" y="495504"/>
                <a:ext cx="403946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153288" y="495504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288" y="495504"/>
                <a:ext cx="403946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677464" y="537134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464" y="537134"/>
                <a:ext cx="403946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242378" y="550352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378" y="550352"/>
                <a:ext cx="403946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698630" y="15913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30" y="1591312"/>
                <a:ext cx="403946" cy="62119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3683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/>
      <p:bldP spid="28" grpId="0"/>
      <p:bldP spid="29" grpId="0"/>
      <p:bldP spid="29" grpId="1"/>
      <p:bldP spid="30" grpId="0"/>
      <p:bldP spid="30" grpId="1"/>
      <p:bldP spid="40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897590" y="2512440"/>
            <a:ext cx="3075709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973299" y="2512440"/>
            <a:ext cx="3618992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07388" y="230136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592291" y="2287514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249838" y="2287514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35688" y="2287514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021538" y="230136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5179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89789" y="167420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789" y="1674204"/>
                <a:ext cx="403946" cy="621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982749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37359" y="1689856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359" y="1689856"/>
                <a:ext cx="403946" cy="6211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Left Bracket 18"/>
          <p:cNvSpPr/>
          <p:nvPr/>
        </p:nvSpPr>
        <p:spPr>
          <a:xfrm rot="16200000" flipH="1">
            <a:off x="2323535" y="-309498"/>
            <a:ext cx="484667" cy="3377858"/>
          </a:xfrm>
          <a:prstGeom prst="leftBracket">
            <a:avLst>
              <a:gd name="adj" fmla="val 348472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001032"/>
              </p:ext>
            </p:extLst>
          </p:nvPr>
        </p:nvGraphicFramePr>
        <p:xfrm>
          <a:off x="562357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cxnSp>
        <p:nvCxnSpPr>
          <p:cNvPr id="46" name="Straight Connector 45"/>
          <p:cNvCxnSpPr/>
          <p:nvPr/>
        </p:nvCxnSpPr>
        <p:spPr>
          <a:xfrm>
            <a:off x="5363989" y="230136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478140" y="2287514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182698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437308" y="162176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308" y="1621764"/>
                <a:ext cx="403946" cy="6211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272992"/>
              </p:ext>
            </p:extLst>
          </p:nvPr>
        </p:nvGraphicFramePr>
        <p:xfrm>
          <a:off x="562357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550424"/>
              </p:ext>
            </p:extLst>
          </p:nvPr>
        </p:nvGraphicFramePr>
        <p:xfrm>
          <a:off x="3872671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221333"/>
              </p:ext>
            </p:extLst>
          </p:nvPr>
        </p:nvGraphicFramePr>
        <p:xfrm>
          <a:off x="3870285" y="4398486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094238"/>
              </p:ext>
            </p:extLst>
          </p:nvPr>
        </p:nvGraphicFramePr>
        <p:xfrm>
          <a:off x="3872671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2487578" y="679160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174830"/>
              </p:ext>
            </p:extLst>
          </p:nvPr>
        </p:nvGraphicFramePr>
        <p:xfrm>
          <a:off x="1665795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970692"/>
              </p:ext>
            </p:extLst>
          </p:nvPr>
        </p:nvGraphicFramePr>
        <p:xfrm>
          <a:off x="1665795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1819565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1123" y="802904"/>
            <a:ext cx="747045" cy="747045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5453967" y="9455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51164"/>
              </p:ext>
            </p:extLst>
          </p:nvPr>
        </p:nvGraphicFramePr>
        <p:xfrm>
          <a:off x="2769233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253824"/>
              </p:ext>
            </p:extLst>
          </p:nvPr>
        </p:nvGraphicFramePr>
        <p:xfrm>
          <a:off x="2769233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026817"/>
              </p:ext>
            </p:extLst>
          </p:nvPr>
        </p:nvGraphicFramePr>
        <p:xfrm>
          <a:off x="2767841" y="4398486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2875960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130570" y="1689856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570" y="1689856"/>
                <a:ext cx="403946" cy="621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519523"/>
              </p:ext>
            </p:extLst>
          </p:nvPr>
        </p:nvGraphicFramePr>
        <p:xfrm>
          <a:off x="4976109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011683"/>
              </p:ext>
            </p:extLst>
          </p:nvPr>
        </p:nvGraphicFramePr>
        <p:xfrm>
          <a:off x="4976109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501960"/>
              </p:ext>
            </p:extLst>
          </p:nvPr>
        </p:nvGraphicFramePr>
        <p:xfrm>
          <a:off x="4972729" y="4398486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5181708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</a:p>
        </p:txBody>
      </p:sp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476089"/>
              </p:ext>
            </p:extLst>
          </p:nvPr>
        </p:nvGraphicFramePr>
        <p:xfrm>
          <a:off x="6079547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961693"/>
              </p:ext>
            </p:extLst>
          </p:nvPr>
        </p:nvGraphicFramePr>
        <p:xfrm>
          <a:off x="6079547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760013"/>
              </p:ext>
            </p:extLst>
          </p:nvPr>
        </p:nvGraphicFramePr>
        <p:xfrm>
          <a:off x="6075173" y="4398486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77352"/>
              </p:ext>
            </p:extLst>
          </p:nvPr>
        </p:nvGraphicFramePr>
        <p:xfrm>
          <a:off x="6075173" y="5204304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49986"/>
              </p:ext>
            </p:extLst>
          </p:nvPr>
        </p:nvGraphicFramePr>
        <p:xfrm>
          <a:off x="7182984" y="2845651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124990"/>
              </p:ext>
            </p:extLst>
          </p:nvPr>
        </p:nvGraphicFramePr>
        <p:xfrm>
          <a:off x="7182984" y="3620469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220851"/>
              </p:ext>
            </p:extLst>
          </p:nvPr>
        </p:nvGraphicFramePr>
        <p:xfrm>
          <a:off x="7177616" y="4398486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graphicFrame>
        <p:nvGraphicFramePr>
          <p:cNvPr id="78" name="Table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403497"/>
              </p:ext>
            </p:extLst>
          </p:nvPr>
        </p:nvGraphicFramePr>
        <p:xfrm>
          <a:off x="7182984" y="5204304"/>
          <a:ext cx="818613" cy="594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871">
                  <a:extLst>
                    <a:ext uri="{9D8B030D-6E8A-4147-A177-3AD203B41FA5}">
                      <a16:colId xmlns:a16="http://schemas.microsoft.com/office/drawing/2014/main" val="276570849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493760443"/>
                    </a:ext>
                  </a:extLst>
                </a:gridCol>
                <a:gridCol w="272871">
                  <a:extLst>
                    <a:ext uri="{9D8B030D-6E8A-4147-A177-3AD203B41FA5}">
                      <a16:colId xmlns:a16="http://schemas.microsoft.com/office/drawing/2014/main" val="3827814302"/>
                    </a:ext>
                  </a:extLst>
                </a:gridCol>
              </a:tblGrid>
              <a:tr h="59434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895634"/>
                  </a:ext>
                </a:extLst>
              </a:tr>
            </a:tbl>
          </a:graphicData>
        </a:graphic>
      </p:graphicFrame>
      <p:sp>
        <p:nvSpPr>
          <p:cNvPr id="79" name="TextBox 78"/>
          <p:cNvSpPr txBox="1"/>
          <p:nvPr/>
        </p:nvSpPr>
        <p:spPr>
          <a:xfrm>
            <a:off x="7307470" y="17310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562080" y="1648338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080" y="1648338"/>
                <a:ext cx="403946" cy="6211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262157" y="661506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157" y="661506"/>
                <a:ext cx="403946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Left Bracket 81"/>
          <p:cNvSpPr/>
          <p:nvPr/>
        </p:nvSpPr>
        <p:spPr>
          <a:xfrm rot="16200000" flipH="1">
            <a:off x="1304658" y="972977"/>
            <a:ext cx="348860" cy="1084904"/>
          </a:xfrm>
          <a:prstGeom prst="leftBracket">
            <a:avLst>
              <a:gd name="adj" fmla="val 155493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1134040" y="1349974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040" y="1349974"/>
                <a:ext cx="403946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1391239" y="1310365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239" y="1310365"/>
                <a:ext cx="403946" cy="6211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445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4" grpId="0"/>
      <p:bldP spid="57" grpId="0"/>
      <p:bldP spid="61" grpId="0"/>
      <p:bldP spid="65" grpId="0"/>
      <p:bldP spid="66" grpId="0"/>
      <p:bldP spid="70" grpId="0"/>
      <p:bldP spid="79" grpId="0"/>
      <p:bldP spid="80" grpId="0"/>
      <p:bldP spid="81" grpId="0"/>
      <p:bldP spid="82" grpId="0" animBg="1"/>
      <p:bldP spid="84" grpId="0"/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792250" y="3356385"/>
            <a:ext cx="3075709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3867959" y="3342530"/>
            <a:ext cx="3904718" cy="13855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06659" y="3112354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31171" y="312085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772677" y="3112353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01923" y="3134713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289667" y="3120859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48163" y="3134713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94204" y="359847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87281" y="242128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81" y="2421281"/>
                <a:ext cx="403946" cy="621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1677411" y="3120857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60419" y="3134713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18915" y="3148567"/>
            <a:ext cx="0" cy="443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530858" y="3568533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858" y="3568533"/>
                <a:ext cx="403946" cy="6211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530858" y="2417664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858" y="2417664"/>
                <a:ext cx="403946" cy="6211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7512" y="359847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598471"/>
                <a:ext cx="403946" cy="6211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405872" y="242128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872" y="2421281"/>
                <a:ext cx="403946" cy="621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157084" y="359847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418915" y="359522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915" y="3595222"/>
                <a:ext cx="403946" cy="6211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216942" y="242128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942" y="2421281"/>
                <a:ext cx="403946" cy="6211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Left Bracket 29"/>
          <p:cNvSpPr/>
          <p:nvPr/>
        </p:nvSpPr>
        <p:spPr>
          <a:xfrm rot="16200000" flipH="1">
            <a:off x="1002151" y="1721018"/>
            <a:ext cx="484667" cy="865854"/>
          </a:xfrm>
          <a:prstGeom prst="leftBracket">
            <a:avLst>
              <a:gd name="adj" fmla="val 152995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126912" y="1265413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912" y="1265413"/>
                <a:ext cx="403946" cy="6211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Picture 3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27600" y="718086"/>
            <a:ext cx="747045" cy="74704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530444" y="86077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087694" y="242128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694" y="2421281"/>
                <a:ext cx="403946" cy="62119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958446" y="2396279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8446" y="2396279"/>
                <a:ext cx="403946" cy="62119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815049" y="2396279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17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049" y="2396279"/>
                <a:ext cx="403946" cy="62119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86235" y="242128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19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235" y="2421281"/>
                <a:ext cx="403946" cy="62119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544138" y="2396279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21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4138" y="2396279"/>
                <a:ext cx="403946" cy="62119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997427" y="3608640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259258" y="360539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258" y="3605391"/>
                <a:ext cx="403946" cy="62119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4898588" y="3608640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160419" y="360539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419" y="3605391"/>
                <a:ext cx="403946" cy="62119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5751827" y="35951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013658" y="35919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658" y="3591912"/>
                <a:ext cx="403946" cy="62119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6562889" y="3595161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824720" y="3591912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4720" y="3591912"/>
                <a:ext cx="403946" cy="621196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6631181" y="3601929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885363" y="3598471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5363" y="3598471"/>
                <a:ext cx="403946" cy="621196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7454440" y="3612098"/>
            <a:ext cx="403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7708622" y="3608640"/>
                <a:ext cx="403946" cy="621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200" b="0" i="0" dirty="0" smtClean="0">
                            <a:solidFill>
                              <a:schemeClr val="accent1"/>
                            </a:solidFill>
                            <a:cs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8622" y="3608640"/>
                <a:ext cx="403946" cy="621196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840538" y="1314401"/>
                <a:ext cx="4039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2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538" y="1314401"/>
                <a:ext cx="403946" cy="5232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0" grpId="0" animBg="1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5" grpId="1"/>
      <p:bldP spid="46" grpId="0"/>
      <p:bldP spid="46" grpId="1"/>
      <p:bldP spid="47" grpId="0"/>
      <p:bldP spid="48" grpId="0"/>
      <p:bldP spid="49" grpId="0"/>
      <p:bldP spid="50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30.2|5.6|2.1|1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10.3|2.2|0.8|0.7|8.4|4.1|4.4|3.9|6.1|1.7|15.5|2.1|4.6|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6|8.5|1.5|1|4.6|10.4|8|12.2|1.6|1.4|1.3|13.8|1|2.3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3|3|7.3|8.9|6|14.1|12.7|5.1|11|12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25.4|4.6|10.9|6.3|2.2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11.2|8.7|6.4|1|10.8|2.1|1|0.7|4.9|0.8|11.1|2.3|1.3|2.7|8.6|4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FFC1422-DF38-4CBF-920B-814AA27D34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purl.org/dc/terms/"/>
    <ds:schemaRef ds:uri="cee99ee9-287b-4f9a-957c-ba5ae7375c9a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522d4c35-b548-4432-90ae-af4376e1c4b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8605</TotalTime>
  <Words>123</Words>
  <Application>Microsoft Office PowerPoint</Application>
  <PresentationFormat>On-screen Show (4:3)</PresentationFormat>
  <Paragraphs>137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Have a go at questions  4 - 6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224</cp:revision>
  <dcterms:created xsi:type="dcterms:W3CDTF">2019-07-05T11:02:13Z</dcterms:created>
  <dcterms:modified xsi:type="dcterms:W3CDTF">2021-02-07T23:05:29Z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