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8" r:id="rId10"/>
    <p:sldMasterId id="2147483650" r:id="rId11"/>
    <p:sldMasterId id="2147483652" r:id="rId12"/>
  </p:sldMasterIdLst>
  <p:notesMasterIdLst>
    <p:notesMasterId r:id="rId27"/>
  </p:notesMasterIdLst>
  <p:sldIdLst>
    <p:sldId id="278" r:id="rId13"/>
    <p:sldId id="279" r:id="rId14"/>
    <p:sldId id="280" r:id="rId15"/>
    <p:sldId id="288" r:id="rId16"/>
    <p:sldId id="281" r:id="rId17"/>
    <p:sldId id="283" r:id="rId18"/>
    <p:sldId id="269" r:id="rId19"/>
    <p:sldId id="284" r:id="rId20"/>
    <p:sldId id="285" r:id="rId21"/>
    <p:sldId id="286" r:id="rId22"/>
    <p:sldId id="275" r:id="rId23"/>
    <p:sldId id="287" r:id="rId24"/>
    <p:sldId id="276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92D050"/>
    <a:srgbClr val="00B050"/>
    <a:srgbClr val="000000"/>
    <a:srgbClr val="E5ECF7"/>
    <a:srgbClr val="B4C7E7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1402" y="67"/>
      </p:cViewPr>
      <p:guideLst>
        <p:guide orient="horz" pos="288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D06E925B-08AD-4190-98E3-9EDFC8EE0CF3}"/>
    <pc:docChg chg="custSel modSld">
      <pc:chgData name="James Clegg" userId="c6df1435-7a36-4b38-be4d-16e68e91152f" providerId="ADAL" clId="{D06E925B-08AD-4190-98E3-9EDFC8EE0CF3}" dt="2021-01-14T08:40:09.568" v="11"/>
      <pc:docMkLst>
        <pc:docMk/>
      </pc:docMkLst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4044561483" sldId="262"/>
        </pc:sldMkLst>
        <pc:picChg chg="del">
          <ac:chgData name="James Clegg" userId="c6df1435-7a36-4b38-be4d-16e68e91152f" providerId="ADAL" clId="{D06E925B-08AD-4190-98E3-9EDFC8EE0CF3}" dt="2021-01-14T08:40:02.873" v="10" actId="478"/>
          <ac:picMkLst>
            <pc:docMk/>
            <pc:sldMk cId="4044561483" sldId="262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53400391" sldId="269"/>
        </pc:sldMkLst>
        <pc:picChg chg="del">
          <ac:chgData name="James Clegg" userId="c6df1435-7a36-4b38-be4d-16e68e91152f" providerId="ADAL" clId="{D06E925B-08AD-4190-98E3-9EDFC8EE0CF3}" dt="2021-01-14T08:39:39.395" v="3" actId="478"/>
          <ac:picMkLst>
            <pc:docMk/>
            <pc:sldMk cId="53400391" sldId="269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952646939" sldId="275"/>
        </pc:sldMkLst>
        <pc:picChg chg="del">
          <ac:chgData name="James Clegg" userId="c6df1435-7a36-4b38-be4d-16e68e91152f" providerId="ADAL" clId="{D06E925B-08AD-4190-98E3-9EDFC8EE0CF3}" dt="2021-01-14T08:39:50.168" v="7" actId="478"/>
          <ac:picMkLst>
            <pc:docMk/>
            <pc:sldMk cId="952646939" sldId="275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496872434" sldId="276"/>
        </pc:sldMkLst>
        <pc:picChg chg="del">
          <ac:chgData name="James Clegg" userId="c6df1435-7a36-4b38-be4d-16e68e91152f" providerId="ADAL" clId="{D06E925B-08AD-4190-98E3-9EDFC8EE0CF3}" dt="2021-01-14T08:39:59.861" v="9" actId="478"/>
          <ac:picMkLst>
            <pc:docMk/>
            <pc:sldMk cId="496872434" sldId="276"/>
            <ac:picMk id="5" creationId="{00000000-0000-0000-0000-000000000000}"/>
          </ac:picMkLst>
        </pc:picChg>
      </pc:sldChg>
      <pc:sldChg chg="modTransition">
        <pc:chgData name="James Clegg" userId="c6df1435-7a36-4b38-be4d-16e68e91152f" providerId="ADAL" clId="{D06E925B-08AD-4190-98E3-9EDFC8EE0CF3}" dt="2021-01-14T08:40:09.568" v="11"/>
        <pc:sldMkLst>
          <pc:docMk/>
          <pc:sldMk cId="1115582755" sldId="278"/>
        </pc:sldMkLst>
      </pc:sldChg>
      <pc:sldChg chg="modTransition">
        <pc:chgData name="James Clegg" userId="c6df1435-7a36-4b38-be4d-16e68e91152f" providerId="ADAL" clId="{D06E925B-08AD-4190-98E3-9EDFC8EE0CF3}" dt="2021-01-14T08:40:09.568" v="11"/>
        <pc:sldMkLst>
          <pc:docMk/>
          <pc:sldMk cId="2441765655" sldId="279"/>
        </pc:sldMkLst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1215440222" sldId="280"/>
        </pc:sldMkLst>
        <pc:picChg chg="del">
          <ac:chgData name="James Clegg" userId="c6df1435-7a36-4b38-be4d-16e68e91152f" providerId="ADAL" clId="{D06E925B-08AD-4190-98E3-9EDFC8EE0CF3}" dt="2021-01-14T08:39:30.487" v="0" actId="478"/>
          <ac:picMkLst>
            <pc:docMk/>
            <pc:sldMk cId="1215440222" sldId="280"/>
            <ac:picMk id="18" creationId="{00000000-0000-0000-0000-000000000000}"/>
          </ac:picMkLst>
        </pc:picChg>
      </pc:sldChg>
      <pc:sldChg chg="modTransition">
        <pc:chgData name="James Clegg" userId="c6df1435-7a36-4b38-be4d-16e68e91152f" providerId="ADAL" clId="{D06E925B-08AD-4190-98E3-9EDFC8EE0CF3}" dt="2021-01-14T08:40:09.568" v="11"/>
        <pc:sldMkLst>
          <pc:docMk/>
          <pc:sldMk cId="3899000511" sldId="281"/>
        </pc:sldMkLst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4208400103" sldId="283"/>
        </pc:sldMkLst>
        <pc:picChg chg="del">
          <ac:chgData name="James Clegg" userId="c6df1435-7a36-4b38-be4d-16e68e91152f" providerId="ADAL" clId="{D06E925B-08AD-4190-98E3-9EDFC8EE0CF3}" dt="2021-01-14T08:39:36.590" v="2" actId="478"/>
          <ac:picMkLst>
            <pc:docMk/>
            <pc:sldMk cId="4208400103" sldId="283"/>
            <ac:picMk id="1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3040403058" sldId="284"/>
        </pc:sldMkLst>
        <pc:picChg chg="del">
          <ac:chgData name="James Clegg" userId="c6df1435-7a36-4b38-be4d-16e68e91152f" providerId="ADAL" clId="{D06E925B-08AD-4190-98E3-9EDFC8EE0CF3}" dt="2021-01-14T08:39:42.034" v="4" actId="478"/>
          <ac:picMkLst>
            <pc:docMk/>
            <pc:sldMk cId="3040403058" sldId="284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3727245418" sldId="285"/>
        </pc:sldMkLst>
        <pc:picChg chg="del">
          <ac:chgData name="James Clegg" userId="c6df1435-7a36-4b38-be4d-16e68e91152f" providerId="ADAL" clId="{D06E925B-08AD-4190-98E3-9EDFC8EE0CF3}" dt="2021-01-14T08:39:44.904" v="5" actId="478"/>
          <ac:picMkLst>
            <pc:docMk/>
            <pc:sldMk cId="3727245418" sldId="285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3638821635" sldId="286"/>
        </pc:sldMkLst>
        <pc:picChg chg="del">
          <ac:chgData name="James Clegg" userId="c6df1435-7a36-4b38-be4d-16e68e91152f" providerId="ADAL" clId="{D06E925B-08AD-4190-98E3-9EDFC8EE0CF3}" dt="2021-01-14T08:39:47.590" v="6" actId="478"/>
          <ac:picMkLst>
            <pc:docMk/>
            <pc:sldMk cId="3638821635" sldId="286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3277667449" sldId="287"/>
        </pc:sldMkLst>
        <pc:picChg chg="del">
          <ac:chgData name="James Clegg" userId="c6df1435-7a36-4b38-be4d-16e68e91152f" providerId="ADAL" clId="{D06E925B-08AD-4190-98E3-9EDFC8EE0CF3}" dt="2021-01-14T08:39:53.439" v="8" actId="478"/>
          <ac:picMkLst>
            <pc:docMk/>
            <pc:sldMk cId="3277667449" sldId="287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98134628" sldId="288"/>
        </pc:sldMkLst>
        <pc:picChg chg="del">
          <ac:chgData name="James Clegg" userId="c6df1435-7a36-4b38-be4d-16e68e91152f" providerId="ADAL" clId="{D06E925B-08AD-4190-98E3-9EDFC8EE0CF3}" dt="2021-01-14T08:39:33.232" v="1" actId="478"/>
          <ac:picMkLst>
            <pc:docMk/>
            <pc:sldMk cId="98134628" sldId="288"/>
            <ac:picMk id="2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8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02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36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04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30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79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4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2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00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1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1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0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8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0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rgbClr val="E5BCE6"/>
          </a:solidFill>
          <a:ln>
            <a:solidFill>
              <a:srgbClr val="E5B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38.png"/><Relationship Id="rId10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74.png"/><Relationship Id="rId5" Type="http://schemas.openxmlformats.org/officeDocument/2006/relationships/image" Target="../media/image41.png"/><Relationship Id="rId9" Type="http://schemas.openxmlformats.org/officeDocument/2006/relationships/image" Target="../media/image4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00.png"/><Relationship Id="rId18" Type="http://schemas.openxmlformats.org/officeDocument/2006/relationships/image" Target="../media/image44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43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20.png"/><Relationship Id="rId1" Type="http://schemas.openxmlformats.org/officeDocument/2006/relationships/tags" Target="../tags/tag8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5" Type="http://schemas.openxmlformats.org/officeDocument/2006/relationships/image" Target="../media/image4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180.png"/><Relationship Id="rId10" Type="http://schemas.openxmlformats.org/officeDocument/2006/relationships/image" Target="../media/image170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00.png"/><Relationship Id="rId5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24" y="2185308"/>
            <a:ext cx="668789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F023D7-601D-46F1-8094-F8EACC2D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6388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62900" y="1919728"/>
                <a:ext cx="2074460" cy="1004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31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900" y="1919728"/>
                <a:ext cx="2074460" cy="10044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5033" y="1082175"/>
            <a:ext cx="75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mixed numbers to improper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89782" y="1994315"/>
                <a:ext cx="20744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782" y="1994315"/>
                <a:ext cx="207446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18963" y="1989843"/>
                <a:ext cx="2074460" cy="86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963" y="1989843"/>
                <a:ext cx="2074460" cy="864211"/>
              </a:xfrm>
              <a:prstGeom prst="rect">
                <a:avLst/>
              </a:prstGeom>
              <a:blipFill>
                <a:blip r:embed="rId7"/>
                <a:stretch>
                  <a:fillRect l="-7331" b="-10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8396"/>
              </p:ext>
            </p:extLst>
          </p:nvPr>
        </p:nvGraphicFramePr>
        <p:xfrm>
          <a:off x="2263466" y="3189565"/>
          <a:ext cx="2995650" cy="37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275">
                  <a:extLst>
                    <a:ext uri="{9D8B030D-6E8A-4147-A177-3AD203B41FA5}">
                      <a16:colId xmlns:a16="http://schemas.microsoft.com/office/drawing/2014/main" val="1125748633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2738799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703345822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409949767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5903791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25710144"/>
                    </a:ext>
                  </a:extLst>
                </a:gridCol>
              </a:tblGrid>
              <a:tr h="3786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7044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00865"/>
              </p:ext>
            </p:extLst>
          </p:nvPr>
        </p:nvGraphicFramePr>
        <p:xfrm>
          <a:off x="2263466" y="3669763"/>
          <a:ext cx="2995650" cy="37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275">
                  <a:extLst>
                    <a:ext uri="{9D8B030D-6E8A-4147-A177-3AD203B41FA5}">
                      <a16:colId xmlns:a16="http://schemas.microsoft.com/office/drawing/2014/main" val="1125748633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2738799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703345822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409949767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5903791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25710144"/>
                    </a:ext>
                  </a:extLst>
                </a:gridCol>
              </a:tblGrid>
              <a:tr h="3786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7044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6185"/>
              </p:ext>
            </p:extLst>
          </p:nvPr>
        </p:nvGraphicFramePr>
        <p:xfrm>
          <a:off x="2263466" y="4149961"/>
          <a:ext cx="2995650" cy="37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275">
                  <a:extLst>
                    <a:ext uri="{9D8B030D-6E8A-4147-A177-3AD203B41FA5}">
                      <a16:colId xmlns:a16="http://schemas.microsoft.com/office/drawing/2014/main" val="1125748633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2738799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703345822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409949767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5903791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25710144"/>
                    </a:ext>
                  </a:extLst>
                </a:gridCol>
              </a:tblGrid>
              <a:tr h="3786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7044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70718"/>
              </p:ext>
            </p:extLst>
          </p:nvPr>
        </p:nvGraphicFramePr>
        <p:xfrm>
          <a:off x="2263466" y="4630159"/>
          <a:ext cx="2995650" cy="37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275">
                  <a:extLst>
                    <a:ext uri="{9D8B030D-6E8A-4147-A177-3AD203B41FA5}">
                      <a16:colId xmlns:a16="http://schemas.microsoft.com/office/drawing/2014/main" val="1125748633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2738799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703345822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409949767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5903791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25710144"/>
                    </a:ext>
                  </a:extLst>
                </a:gridCol>
              </a:tblGrid>
              <a:tr h="3786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7044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73776"/>
              </p:ext>
            </p:extLst>
          </p:nvPr>
        </p:nvGraphicFramePr>
        <p:xfrm>
          <a:off x="2263466" y="5110357"/>
          <a:ext cx="2995650" cy="37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275">
                  <a:extLst>
                    <a:ext uri="{9D8B030D-6E8A-4147-A177-3AD203B41FA5}">
                      <a16:colId xmlns:a16="http://schemas.microsoft.com/office/drawing/2014/main" val="1125748633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2738799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703345822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409949767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5903791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25710144"/>
                    </a:ext>
                  </a:extLst>
                </a:gridCol>
              </a:tblGrid>
              <a:tr h="3786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7044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48844"/>
              </p:ext>
            </p:extLst>
          </p:nvPr>
        </p:nvGraphicFramePr>
        <p:xfrm>
          <a:off x="2263466" y="5590555"/>
          <a:ext cx="2995650" cy="37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275">
                  <a:extLst>
                    <a:ext uri="{9D8B030D-6E8A-4147-A177-3AD203B41FA5}">
                      <a16:colId xmlns:a16="http://schemas.microsoft.com/office/drawing/2014/main" val="1125748633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2738799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703345822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409949767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5903791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25710144"/>
                    </a:ext>
                  </a:extLst>
                </a:gridCol>
              </a:tblGrid>
              <a:tr h="3786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7044"/>
                  </a:ext>
                </a:extLst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5393423" y="3189565"/>
            <a:ext cx="217926" cy="229942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09267" y="3859077"/>
                <a:ext cx="1056187" cy="873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>
                        <a:latin typeface="Calibri" panose="020F0502020204030204" pitchFamily="34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>
                            <a:latin typeface="Calibri" panose="020F0502020204030204" pitchFamily="34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>
                            <a:latin typeface="Calibri" panose="020F0502020204030204" pitchFamily="34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267" y="3859077"/>
                <a:ext cx="1056187" cy="873060"/>
              </a:xfrm>
              <a:prstGeom prst="rect">
                <a:avLst/>
              </a:prstGeom>
              <a:blipFill>
                <a:blip r:embed="rId10"/>
                <a:stretch>
                  <a:fillRect l="-15029" b="-104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702002" y="3864370"/>
                <a:ext cx="1000595" cy="873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dirty="0" smtClean="0">
                            <a:latin typeface="Calibri" panose="020F0502020204030204" pitchFamily="34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002" y="3864370"/>
                <a:ext cx="1000595" cy="8732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/>
          <p:cNvSpPr/>
          <p:nvPr/>
        </p:nvSpPr>
        <p:spPr>
          <a:xfrm>
            <a:off x="5409631" y="5488984"/>
            <a:ext cx="217926" cy="46301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809267" y="5277230"/>
                <a:ext cx="792205" cy="873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dirty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267" y="5277230"/>
                <a:ext cx="792205" cy="8732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526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35" grpId="0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47116" y="1804344"/>
                <a:ext cx="2074460" cy="1004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31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16" y="1804344"/>
                <a:ext cx="2074460" cy="10044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5033" y="1082175"/>
            <a:ext cx="75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mixed numbers to improper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89782" y="1994315"/>
                <a:ext cx="20744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782" y="1994315"/>
                <a:ext cx="207446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9374" y="1837860"/>
                <a:ext cx="2074460" cy="86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374" y="1837860"/>
                <a:ext cx="2074460" cy="864211"/>
              </a:xfrm>
              <a:prstGeom prst="rect">
                <a:avLst/>
              </a:prstGeom>
              <a:blipFill>
                <a:blip r:embed="rId7"/>
                <a:stretch>
                  <a:fillRect l="-7647" b="-10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43394" y="3652584"/>
                <a:ext cx="1828060" cy="97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394" y="3652584"/>
                <a:ext cx="1828060" cy="977575"/>
              </a:xfrm>
              <a:prstGeom prst="rect">
                <a:avLst/>
              </a:prstGeom>
              <a:blipFill>
                <a:blip r:embed="rId8"/>
                <a:stretch>
                  <a:fillRect l="-10000" b="-9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85915" y="3652584"/>
                <a:ext cx="3955226" cy="97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31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915" y="3652584"/>
                <a:ext cx="3955226" cy="9775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76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15150" y="2015070"/>
                <a:ext cx="2074460" cy="1470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800" b="0" i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800" b="0" i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150" y="2015070"/>
                <a:ext cx="2074460" cy="1470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7512" y="1225152"/>
            <a:ext cx="752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mixed numbers to improper fractions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9421" y="2325603"/>
                <a:ext cx="7608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21" y="2325603"/>
                <a:ext cx="76086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0471" y="2129877"/>
                <a:ext cx="1071350" cy="126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latin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>
                            <a:latin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>
                            <a:latin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71" y="2129877"/>
                <a:ext cx="1071350" cy="1262140"/>
              </a:xfrm>
              <a:prstGeom prst="rect">
                <a:avLst/>
              </a:prstGeom>
              <a:blipFill>
                <a:blip r:embed="rId7"/>
                <a:stretch>
                  <a:fillRect l="-26136" b="-12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71532" y="2015070"/>
                <a:ext cx="2074460" cy="1470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800" b="0" i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m:t>65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800" b="0" i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532" y="2015070"/>
                <a:ext cx="2074460" cy="1470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915803" y="2325603"/>
                <a:ext cx="7608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803" y="2325603"/>
                <a:ext cx="760863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72000" y="2122374"/>
                <a:ext cx="1399532" cy="124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latin typeface="Calibri" panose="020F0502020204030204" pitchFamily="34" charset="0"/>
                  </a:rPr>
                  <a:t>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>
                            <a:latin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22374"/>
                <a:ext cx="1399532" cy="1249188"/>
              </a:xfrm>
              <a:prstGeom prst="rect">
                <a:avLst/>
              </a:prstGeom>
              <a:blipFill>
                <a:blip r:embed="rId13"/>
                <a:stretch>
                  <a:fillRect l="-19565" b="-126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80158336-B3AA-43E7-B38C-86CA7A6CD5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9828" y="366866"/>
            <a:ext cx="738516" cy="7385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D038216-831E-465A-B511-53758706CAB2}"/>
              </a:ext>
            </a:extLst>
          </p:cNvPr>
          <p:cNvSpPr txBox="1"/>
          <p:nvPr/>
        </p:nvSpPr>
        <p:spPr>
          <a:xfrm>
            <a:off x="5721510" y="500177"/>
            <a:ext cx="23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98761" y="3587743"/>
                <a:ext cx="3955226" cy="97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i="0" smtClean="0">
                        <a:latin typeface="Calibri" panose="020F0502020204030204" pitchFamily="34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61" y="3587743"/>
                <a:ext cx="3955226" cy="977575"/>
              </a:xfrm>
              <a:prstGeom prst="rect">
                <a:avLst/>
              </a:prstGeom>
              <a:blipFill>
                <a:blip r:embed="rId15"/>
                <a:stretch>
                  <a:fillRect l="-4777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16540" y="4693608"/>
                <a:ext cx="3955226" cy="97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40" y="4693608"/>
                <a:ext cx="3955226" cy="9775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30268" y="3459453"/>
                <a:ext cx="3955226" cy="97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10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i="0" smtClean="0">
                        <a:latin typeface="Calibri" panose="020F0502020204030204" pitchFamily="34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68" y="3459453"/>
                <a:ext cx="3955226" cy="977575"/>
              </a:xfrm>
              <a:prstGeom prst="rect">
                <a:avLst/>
              </a:prstGeom>
              <a:blipFill>
                <a:blip r:embed="rId17"/>
                <a:stretch>
                  <a:fillRect l="-4777" b="-9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75111" y="4565318"/>
                <a:ext cx="3955226" cy="97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11" y="4565318"/>
                <a:ext cx="3955226" cy="9775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68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F023D7-601D-46F1-8094-F8EACC2D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04456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76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48FD78-C205-44E4-B085-11740BDBADED}"/>
              </a:ext>
            </a:extLst>
          </p:cNvPr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Write the fraction as an improper fraction.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Write the fraction as an improper fraction.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Complete the part-whole models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Summing Junction 6"/>
          <p:cNvSpPr/>
          <p:nvPr/>
        </p:nvSpPr>
        <p:spPr>
          <a:xfrm>
            <a:off x="1264023" y="2121297"/>
            <a:ext cx="1264024" cy="1223682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Summing Junction 7"/>
          <p:cNvSpPr/>
          <p:nvPr/>
        </p:nvSpPr>
        <p:spPr>
          <a:xfrm>
            <a:off x="2805987" y="2121297"/>
            <a:ext cx="1264024" cy="1223682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e 9"/>
          <p:cNvSpPr/>
          <p:nvPr/>
        </p:nvSpPr>
        <p:spPr>
          <a:xfrm rot="2647548">
            <a:off x="4360997" y="2093409"/>
            <a:ext cx="1245587" cy="1260185"/>
          </a:xfrm>
          <a:prstGeom prst="pie">
            <a:avLst>
              <a:gd name="adj1" fmla="val 5521119"/>
              <a:gd name="adj2" fmla="val 108007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lowchart: Summing Junction 8"/>
          <p:cNvSpPr/>
          <p:nvPr/>
        </p:nvSpPr>
        <p:spPr>
          <a:xfrm>
            <a:off x="4347951" y="2111660"/>
            <a:ext cx="1264024" cy="1223682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26" y="3771056"/>
            <a:ext cx="2077898" cy="2080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64023" y="5054578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23" y="5054578"/>
                <a:ext cx="714584" cy="773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48695" y="5054578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695" y="5054578"/>
                <a:ext cx="714584" cy="773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85" y="3763160"/>
            <a:ext cx="2077898" cy="2080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93542" y="3776687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542" y="3776687"/>
                <a:ext cx="714584" cy="773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04854" y="5054578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854" y="5054578"/>
                <a:ext cx="714584" cy="773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2A2F425-2940-409C-BFC4-12BEE08A9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23941"/>
              </p:ext>
            </p:extLst>
          </p:nvPr>
        </p:nvGraphicFramePr>
        <p:xfrm>
          <a:off x="1155726" y="1227326"/>
          <a:ext cx="3276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14440703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13699572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811285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9569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F084100-EFE0-48D3-AAE1-DAA137CAB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286614"/>
              </p:ext>
            </p:extLst>
          </p:nvPr>
        </p:nvGraphicFramePr>
        <p:xfrm>
          <a:off x="4668394" y="1227326"/>
          <a:ext cx="3276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14440703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13699572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811285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95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44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48FD78-C205-44E4-B085-11740BDBADED}"/>
              </a:ext>
            </a:extLst>
          </p:cNvPr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Write the fraction as an improper fraction.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Write the fraction as an improper fraction.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Complete the part-whole models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156803"/>
              </p:ext>
            </p:extLst>
          </p:nvPr>
        </p:nvGraphicFramePr>
        <p:xfrm>
          <a:off x="1155726" y="1227326"/>
          <a:ext cx="3276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14440703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13699572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811285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9569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06112"/>
              </p:ext>
            </p:extLst>
          </p:nvPr>
        </p:nvGraphicFramePr>
        <p:xfrm>
          <a:off x="4668394" y="1227326"/>
          <a:ext cx="3276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14440703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13699572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811285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95693"/>
                  </a:ext>
                </a:extLst>
              </a:tr>
            </a:tbl>
          </a:graphicData>
        </a:graphic>
      </p:graphicFrame>
      <p:sp>
        <p:nvSpPr>
          <p:cNvPr id="7" name="Flowchart: Summing Junction 6"/>
          <p:cNvSpPr/>
          <p:nvPr/>
        </p:nvSpPr>
        <p:spPr>
          <a:xfrm>
            <a:off x="1264023" y="2121297"/>
            <a:ext cx="1264024" cy="1223682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Summing Junction 7"/>
          <p:cNvSpPr/>
          <p:nvPr/>
        </p:nvSpPr>
        <p:spPr>
          <a:xfrm>
            <a:off x="2805987" y="2121297"/>
            <a:ext cx="1264024" cy="1223682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e 9"/>
          <p:cNvSpPr/>
          <p:nvPr/>
        </p:nvSpPr>
        <p:spPr>
          <a:xfrm rot="2647548">
            <a:off x="4360997" y="2093409"/>
            <a:ext cx="1245587" cy="1260185"/>
          </a:xfrm>
          <a:prstGeom prst="pie">
            <a:avLst>
              <a:gd name="adj1" fmla="val 5521119"/>
              <a:gd name="adj2" fmla="val 108007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lowchart: Summing Junction 8"/>
          <p:cNvSpPr/>
          <p:nvPr/>
        </p:nvSpPr>
        <p:spPr>
          <a:xfrm>
            <a:off x="4347951" y="2111660"/>
            <a:ext cx="1264024" cy="1223682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26" y="3771056"/>
            <a:ext cx="2077898" cy="2080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64023" y="5054410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23" y="5054410"/>
                <a:ext cx="714584" cy="773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48695" y="5054410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695" y="5054410"/>
                <a:ext cx="714584" cy="773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85" y="3763160"/>
            <a:ext cx="2077898" cy="2080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93542" y="3776687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542" y="3776687"/>
                <a:ext cx="714584" cy="773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04854" y="5054410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854" y="5054410"/>
                <a:ext cx="714584" cy="773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50072" y="310136"/>
                <a:ext cx="1118937" cy="888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072" y="310136"/>
                <a:ext cx="1118937" cy="8881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89511" y="2251856"/>
                <a:ext cx="1118937" cy="888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511" y="2251856"/>
                <a:ext cx="1118937" cy="8881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75089" y="3763160"/>
                <a:ext cx="1118937" cy="888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89" y="3763160"/>
                <a:ext cx="1118937" cy="8881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613" y="4939827"/>
                <a:ext cx="1118937" cy="888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613" y="4939827"/>
                <a:ext cx="1118937" cy="8881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81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0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2676" y="2883415"/>
            <a:ext cx="4647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This is an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improper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fraction.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 improper fraction is where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numerator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greater than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denominator.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3410" y="2883415"/>
            <a:ext cx="28541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This is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mixed number.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is a number with a whole and a fraction.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80593"/>
              </p:ext>
            </p:extLst>
          </p:nvPr>
        </p:nvGraphicFramePr>
        <p:xfrm>
          <a:off x="1042133" y="750466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61520"/>
              </p:ext>
            </p:extLst>
          </p:nvPr>
        </p:nvGraphicFramePr>
        <p:xfrm>
          <a:off x="1042133" y="1651012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2586" y="2968376"/>
                <a:ext cx="3491345" cy="190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kumimoji="0" lang="en-GB" sz="6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86" y="2968376"/>
                <a:ext cx="3491345" cy="1900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3332" y="3498967"/>
                <a:ext cx="34913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GB" sz="6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332" y="3498967"/>
                <a:ext cx="3491345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4159509" y="2918648"/>
            <a:ext cx="1274618" cy="219976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92585" y="3068340"/>
                <a:ext cx="3491345" cy="1800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6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6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85" y="3068340"/>
                <a:ext cx="3491345" cy="18006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49164" y="3080113"/>
                <a:ext cx="3491345" cy="1791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GB" sz="6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6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6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6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164" y="3080113"/>
                <a:ext cx="3491345" cy="17916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0840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5" grpId="0"/>
      <p:bldP spid="5" grpId="1"/>
      <p:bldP spid="7" grpId="0"/>
      <p:bldP spid="9" grpId="0" animBg="1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36732" y="637610"/>
                <a:ext cx="3491345" cy="179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6000" b="0" i="0" dirty="0" smtClean="0">
                          <a:latin typeface="Calibri" panose="020F0502020204030204" pitchFamily="34" charset="0"/>
                        </a:rPr>
                        <m:t>2 </m:t>
                      </m:r>
                      <m:f>
                        <m:fPr>
                          <m:ctrlPr>
                            <a:rPr lang="en-GB" sz="6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6000" b="0" i="0" dirty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6000" b="0" i="0" dirty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6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732" y="637610"/>
                <a:ext cx="3491345" cy="179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235300" y="467505"/>
            <a:ext cx="2272146" cy="227214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47372" y="2573391"/>
            <a:ext cx="914400" cy="13584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933570" y="2559164"/>
            <a:ext cx="914400" cy="13584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89032" y="3654051"/>
            <a:ext cx="2272146" cy="227214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390770" y="3657161"/>
            <a:ext cx="2272146" cy="227214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9432" y="4338451"/>
                <a:ext cx="34913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6000" b="0" i="0" dirty="0" smtClean="0">
                          <a:latin typeface="Calibri" panose="020F0502020204030204" pitchFamily="34" charset="0"/>
                        </a:rPr>
                        <m:t>2</m:t>
                      </m:r>
                    </m:oMath>
                  </m:oMathPara>
                </a14:m>
                <a:endParaRPr lang="en-GB" sz="6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32" y="4338451"/>
                <a:ext cx="3491345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81170" y="3837648"/>
                <a:ext cx="3491345" cy="182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6000" b="0" i="0" dirty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6000" b="0" i="0" dirty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6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70" y="3837648"/>
                <a:ext cx="3491345" cy="1820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340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42852" y="4423701"/>
                <a:ext cx="3491345" cy="1152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b="0" i="0" dirty="0" smtClean="0">
                        <a:latin typeface="Calibri" panose="020F0502020204030204" pitchFamily="34" charset="0"/>
                      </a:rPr>
                      <m:t>2 </m:t>
                    </m:r>
                    <m:f>
                      <m:fPr>
                        <m:ctrlPr>
                          <a:rPr lang="en-GB" sz="4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dirty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dirty="0" smtClean="0">
                            <a:latin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6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52" y="4423701"/>
                <a:ext cx="3491345" cy="11528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65962"/>
              </p:ext>
            </p:extLst>
          </p:nvPr>
        </p:nvGraphicFramePr>
        <p:xfrm>
          <a:off x="1342852" y="981363"/>
          <a:ext cx="6096000" cy="58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7851537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183500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8058702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5740653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94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79726"/>
              </p:ext>
            </p:extLst>
          </p:nvPr>
        </p:nvGraphicFramePr>
        <p:xfrm>
          <a:off x="1342852" y="1920050"/>
          <a:ext cx="6096000" cy="58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7851537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183500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8058702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5740653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9417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553646"/>
              </p:ext>
            </p:extLst>
          </p:nvPr>
        </p:nvGraphicFramePr>
        <p:xfrm>
          <a:off x="1342852" y="2959508"/>
          <a:ext cx="6096000" cy="58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7851537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183500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8058702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5740653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19417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7976" y="433085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976" y="4330855"/>
                <a:ext cx="1383480" cy="13385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3529" y="433085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529" y="4330855"/>
                <a:ext cx="1383480" cy="13385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56730" y="433085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730" y="4330855"/>
                <a:ext cx="1383480" cy="13385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90777" y="433085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777" y="4330855"/>
                <a:ext cx="1383480" cy="13385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1203158" y="753360"/>
            <a:ext cx="6438613" cy="1977808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1203158" y="819397"/>
            <a:ext cx="6438613" cy="872314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40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730734" y="1183005"/>
            <a:ext cx="1280160" cy="13144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7" idx="0"/>
            <a:endCxn id="7" idx="4"/>
          </p:cNvCxnSpPr>
          <p:nvPr/>
        </p:nvCxnSpPr>
        <p:spPr>
          <a:xfrm>
            <a:off x="2370814" y="1183005"/>
            <a:ext cx="0" cy="1314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2"/>
            <a:endCxn id="7" idx="6"/>
          </p:cNvCxnSpPr>
          <p:nvPr/>
        </p:nvCxnSpPr>
        <p:spPr>
          <a:xfrm>
            <a:off x="1730734" y="1840230"/>
            <a:ext cx="12801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1"/>
            <a:endCxn id="7" idx="5"/>
          </p:cNvCxnSpPr>
          <p:nvPr/>
        </p:nvCxnSpPr>
        <p:spPr>
          <a:xfrm>
            <a:off x="1918209" y="1375502"/>
            <a:ext cx="905210" cy="929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7"/>
            <a:endCxn id="7" idx="3"/>
          </p:cNvCxnSpPr>
          <p:nvPr/>
        </p:nvCxnSpPr>
        <p:spPr>
          <a:xfrm flipH="1">
            <a:off x="1918209" y="1375502"/>
            <a:ext cx="905210" cy="929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72452" y="1183005"/>
            <a:ext cx="1280160" cy="13144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>
            <a:stCxn id="16" idx="0"/>
            <a:endCxn id="16" idx="4"/>
          </p:cNvCxnSpPr>
          <p:nvPr/>
        </p:nvCxnSpPr>
        <p:spPr>
          <a:xfrm>
            <a:off x="3712532" y="1183005"/>
            <a:ext cx="0" cy="1314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2"/>
            <a:endCxn id="16" idx="6"/>
          </p:cNvCxnSpPr>
          <p:nvPr/>
        </p:nvCxnSpPr>
        <p:spPr>
          <a:xfrm>
            <a:off x="3072452" y="1840230"/>
            <a:ext cx="12801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1"/>
            <a:endCxn id="16" idx="5"/>
          </p:cNvCxnSpPr>
          <p:nvPr/>
        </p:nvCxnSpPr>
        <p:spPr>
          <a:xfrm>
            <a:off x="3259927" y="1375502"/>
            <a:ext cx="905210" cy="929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7"/>
            <a:endCxn id="16" idx="3"/>
          </p:cNvCxnSpPr>
          <p:nvPr/>
        </p:nvCxnSpPr>
        <p:spPr>
          <a:xfrm flipH="1">
            <a:off x="3259927" y="1375502"/>
            <a:ext cx="905210" cy="929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414170" y="1183005"/>
            <a:ext cx="1280160" cy="13144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>
            <a:stCxn id="21" idx="0"/>
            <a:endCxn id="21" idx="4"/>
          </p:cNvCxnSpPr>
          <p:nvPr/>
        </p:nvCxnSpPr>
        <p:spPr>
          <a:xfrm>
            <a:off x="5054250" y="1183005"/>
            <a:ext cx="0" cy="1314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2"/>
            <a:endCxn id="21" idx="6"/>
          </p:cNvCxnSpPr>
          <p:nvPr/>
        </p:nvCxnSpPr>
        <p:spPr>
          <a:xfrm>
            <a:off x="4414170" y="1840230"/>
            <a:ext cx="12801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1"/>
            <a:endCxn id="21" idx="5"/>
          </p:cNvCxnSpPr>
          <p:nvPr/>
        </p:nvCxnSpPr>
        <p:spPr>
          <a:xfrm>
            <a:off x="4601645" y="1375502"/>
            <a:ext cx="905210" cy="929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7"/>
            <a:endCxn id="21" idx="3"/>
          </p:cNvCxnSpPr>
          <p:nvPr/>
        </p:nvCxnSpPr>
        <p:spPr>
          <a:xfrm flipH="1">
            <a:off x="4601645" y="1375502"/>
            <a:ext cx="905210" cy="929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771985" y="1183005"/>
            <a:ext cx="1280160" cy="13144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Pie 38"/>
          <p:cNvSpPr/>
          <p:nvPr/>
        </p:nvSpPr>
        <p:spPr>
          <a:xfrm>
            <a:off x="5771985" y="1183005"/>
            <a:ext cx="1280160" cy="1314450"/>
          </a:xfrm>
          <a:prstGeom prst="pie">
            <a:avLst>
              <a:gd name="adj1" fmla="val 2781135"/>
              <a:gd name="adj2" fmla="val 1624470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stCxn id="26" idx="1"/>
            <a:endCxn id="26" idx="5"/>
          </p:cNvCxnSpPr>
          <p:nvPr/>
        </p:nvCxnSpPr>
        <p:spPr>
          <a:xfrm>
            <a:off x="5959460" y="1375502"/>
            <a:ext cx="905210" cy="929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6" idx="2"/>
            <a:endCxn id="26" idx="6"/>
          </p:cNvCxnSpPr>
          <p:nvPr/>
        </p:nvCxnSpPr>
        <p:spPr>
          <a:xfrm>
            <a:off x="5771985" y="1840230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7"/>
            <a:endCxn id="26" idx="3"/>
          </p:cNvCxnSpPr>
          <p:nvPr/>
        </p:nvCxnSpPr>
        <p:spPr>
          <a:xfrm flipH="1">
            <a:off x="5959460" y="1375502"/>
            <a:ext cx="905210" cy="929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6" idx="0"/>
            <a:endCxn id="26" idx="4"/>
          </p:cNvCxnSpPr>
          <p:nvPr/>
        </p:nvCxnSpPr>
        <p:spPr>
          <a:xfrm>
            <a:off x="6412065" y="1183005"/>
            <a:ext cx="0" cy="1314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5033" y="392407"/>
            <a:ext cx="75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mixed number to an improper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22052" y="3609821"/>
                <a:ext cx="3491345" cy="1152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b="0" i="0" dirty="0" smtClean="0">
                        <a:latin typeface="Calibri" panose="020F0502020204030204" pitchFamily="34" charset="0"/>
                      </a:rPr>
                      <m:t>3 </m:t>
                    </m:r>
                    <m:f>
                      <m:fPr>
                        <m:ctrlPr>
                          <a:rPr lang="en-GB" sz="4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dirty="0" smtClean="0">
                            <a:latin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dirty="0" smtClean="0">
                            <a:latin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6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52" y="3609821"/>
                <a:ext cx="3491345" cy="11528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F85BC48F-0757-4EBD-B4B7-FC063C36C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2648" y="5229230"/>
            <a:ext cx="738516" cy="73851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DB71B54-4C2F-4380-8DDD-CA678ECF25FA}"/>
              </a:ext>
            </a:extLst>
          </p:cNvPr>
          <p:cNvSpPr txBox="1"/>
          <p:nvPr/>
        </p:nvSpPr>
        <p:spPr>
          <a:xfrm>
            <a:off x="5694330" y="5362541"/>
            <a:ext cx="23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142655" y="351697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655" y="3516975"/>
                <a:ext cx="1383480" cy="13385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026012" y="351697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12" y="3516975"/>
                <a:ext cx="1383480" cy="13385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87341" y="351697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341" y="3516975"/>
                <a:ext cx="1383480" cy="13385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34536" y="351697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536" y="3516975"/>
                <a:ext cx="1383480" cy="13385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44473" y="3516975"/>
                <a:ext cx="1706062" cy="1346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29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473" y="3516975"/>
                <a:ext cx="1706062" cy="13464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272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21" grpId="0" animBg="1"/>
      <p:bldP spid="26" grpId="0" animBg="1"/>
      <p:bldP spid="39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.8|0.8|5.8|1.1|9.7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4.7|6.3|9.7|2.1|0.9|1.8|1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3.1|2.1|0.6|0.8|1.3|0.8|8|1.7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.1|0.7|0.9|0.6|0.8|0.6|1.7|0.8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3.5|18.3|0.9|8.8|10.2|0.9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0.6|10.9|1.9|13|7.7|7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1A554B-18CE-48E1-B721-F375111689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628C73-8449-42C5-BB11-98099BDC1AFA}">
  <ds:schemaRefs>
    <ds:schemaRef ds:uri="522d4c35-b548-4432-90ae-af4376e1c4b4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cee99ee9-287b-4f9a-957c-ba5ae7375c9a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20B7F7-960B-460D-8823-57F2E7A84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190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Anna McArdle</cp:lastModifiedBy>
  <cp:revision>149</cp:revision>
  <dcterms:created xsi:type="dcterms:W3CDTF">2019-07-05T11:02:13Z</dcterms:created>
  <dcterms:modified xsi:type="dcterms:W3CDTF">2021-02-07T22:43:54Z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