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CDB2-1F14-42F1-BA01-430D546C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1EA10-98BE-44B0-AFFD-49D56F5D1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817BB-FBA5-4B8D-BDFF-BE944B14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E968-8DFA-44A9-96A6-ABBB03A0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6D83-DC05-46FB-8325-48553432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5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20B3-1835-4321-9C59-E565F567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7BC64-ADF4-4D5A-B177-236AE1C53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FF4F-9252-4000-8034-253D69E3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B5FB-2C68-4103-819C-EAA0AEE9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FFC6E-D774-4077-BCF0-C81E775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0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8FF33-069A-4E18-9558-A9616F456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962C4-15DE-4FD7-BCD1-C1AF8C9E1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E108-94D3-439C-8ABE-3946CDF4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CF19-FCB1-4999-9FC5-6CF6FD25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1B4-4333-4B16-B228-C6F933A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E2FF-7A80-4E06-97F0-51E0184B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50F3-6496-4C19-A0EC-A1B902DB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8184-5786-4208-8C9F-BE5F222E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50A3-42E3-44B5-A168-4209B9E1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6BD8-C354-4E83-A75D-0F3F6CA9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2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E9C4-8250-483C-BACF-37D591DB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8C1E2-0465-4619-A85F-268A8106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BD8A-36A8-414F-9FEC-C52EBDF9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717B0-6FD4-4E8F-A21F-AAEFBCF9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9148-B5F0-4E34-92C1-E0F61A97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0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2825-8100-4DE3-907E-39FB0D1C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7847-5F45-4007-B70B-8C5BB5B22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FBD72-2E6E-4134-A14E-42EF6A8A9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43CC-4AEC-4879-9395-E33918A4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EB8D-D39C-42C4-AFFB-E37FB9BC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47209-3BBC-45CA-A0AD-35D67A94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2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8D3C-EA02-463B-B67C-E316A6F5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C988D-5A1E-493F-9326-88ADFAA3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9419C-4485-480E-A510-34BCBFB57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89D81-502C-4F01-9F1C-747229566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5065-4EB1-48EA-BE5D-73AB3020E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5B62E-7287-431E-A7A6-14674CC5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93-73BB-4658-A23B-E851929C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7F333-E411-41AA-AEC3-1AC862D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2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9404-CFCA-409B-B623-ACC588D2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92EBC-3308-4620-BD91-6F863405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B3BBF-0528-4504-9EAC-E4431B5F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4F046-2626-424A-B510-8C206991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E8A36-9686-422B-8DB2-254C7120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3ADEF-2E26-4488-A1A3-1C843F3C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3222-FF3E-4068-9247-BBFE688D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3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1C6F-B933-493A-90B3-1BB47658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DE2C-838C-4A66-93B6-2F8F7DFD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C44E9-3AC9-4234-A2F9-5D513DBBD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3B158-A7DA-468A-8D2E-88F79E41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99FE8-448C-4799-A28E-E11953FF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63512-A5FD-4EBE-B23B-90683E57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DA7-4CC1-4ED3-B2D3-E00434B5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D981C-5271-4012-BDF7-4321678DF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1D27A-95AC-4515-A3DB-53ADFCF6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996A-7D8B-4C06-84FC-B6E78016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AF49-5093-4790-B38B-CD9F8EDA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9B4D5-9290-49E9-AADB-6E157A33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C46B8-1012-4439-BD3A-1A18301E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01F76-34C8-4155-9DEE-D7752E36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238D4-F34D-408C-B5BA-BB6D7AE15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FD4F-A689-4D32-B290-65734E84913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75B0C-8E91-4C8E-A608-9F1D1C0DB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C38A-F948-421A-B31E-9027A3EC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13ED-445E-4EF5-83E2-0E171C3C2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F0D31E-36A8-4E13-B08E-AE2099EB05AD}"/>
              </a:ext>
            </a:extLst>
          </p:cNvPr>
          <p:cNvSpPr txBox="1"/>
          <p:nvPr/>
        </p:nvSpPr>
        <p:spPr>
          <a:xfrm>
            <a:off x="485775" y="352425"/>
            <a:ext cx="113157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Monday 8 February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We are practising question marks and exclamation marks today.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First, complete the sentences with the correct punctuation mark. 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Read each sentence.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Decide, is it a question an exclamation or just an ordinary sentence?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What time is it?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That’s amazing!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cat likes sleeping.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95EAA-FB69-463C-9304-CF78F16DA799}"/>
              </a:ext>
            </a:extLst>
          </p:cNvPr>
          <p:cNvSpPr txBox="1"/>
          <p:nvPr/>
        </p:nvSpPr>
        <p:spPr>
          <a:xfrm>
            <a:off x="6296025" y="3343275"/>
            <a:ext cx="36004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Did you get these right?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Sentence  -  it needs </a:t>
            </a:r>
            <a:r>
              <a:rPr lang="en-GB" sz="3000" b="1" dirty="0">
                <a:solidFill>
                  <a:srgbClr val="FF0000"/>
                </a:solidFill>
              </a:rPr>
              <a:t>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Question – it needs  </a:t>
            </a:r>
            <a:r>
              <a:rPr lang="en-GB" sz="3000" dirty="0">
                <a:solidFill>
                  <a:srgbClr val="FF0000"/>
                </a:solidFill>
              </a:rPr>
              <a:t>?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Exclamation -  it needs </a:t>
            </a:r>
            <a:r>
              <a:rPr lang="en-GB" sz="30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0123C8-1884-4045-95CA-FB677C5632E6}"/>
              </a:ext>
            </a:extLst>
          </p:cNvPr>
          <p:cNvCxnSpPr>
            <a:cxnSpLocks/>
          </p:cNvCxnSpPr>
          <p:nvPr/>
        </p:nvCxnSpPr>
        <p:spPr>
          <a:xfrm flipH="1">
            <a:off x="2971801" y="4305300"/>
            <a:ext cx="3324224" cy="1076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7C5186-8989-4507-A6B3-033D54E4B2A0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3638550"/>
            <a:ext cx="4000500" cy="1409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B7B2B9-BE02-48E7-9B3A-B82EB58B1FB5}"/>
              </a:ext>
            </a:extLst>
          </p:cNvPr>
          <p:cNvCxnSpPr>
            <a:cxnSpLocks/>
          </p:cNvCxnSpPr>
          <p:nvPr/>
        </p:nvCxnSpPr>
        <p:spPr>
          <a:xfrm flipH="1" flipV="1">
            <a:off x="2295526" y="4572001"/>
            <a:ext cx="4000499" cy="1228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B4CE8F-0892-4FB2-BE43-8A72C55AD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2000" y="784165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FD7BA-EFE5-4778-9D3C-5EEB48377B83}"/>
              </a:ext>
            </a:extLst>
          </p:cNvPr>
          <p:cNvSpPr txBox="1"/>
          <p:nvPr/>
        </p:nvSpPr>
        <p:spPr>
          <a:xfrm>
            <a:off x="10194925" y="1316473"/>
            <a:ext cx="14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41206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EB627-3779-442F-BDE2-3BB1489C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045" y="48048"/>
            <a:ext cx="5990630" cy="680995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64ADAE-C484-4A03-94E0-145AC04D5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0050" y="644525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F90DC-4FFD-4FB2-A215-72A5EB192643}"/>
              </a:ext>
            </a:extLst>
          </p:cNvPr>
          <p:cNvSpPr txBox="1"/>
          <p:nvPr/>
        </p:nvSpPr>
        <p:spPr>
          <a:xfrm>
            <a:off x="10194925" y="1316473"/>
            <a:ext cx="14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35806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4E509-8A4A-49EC-8D62-C38DCB8AFA4B}"/>
              </a:ext>
            </a:extLst>
          </p:cNvPr>
          <p:cNvSpPr txBox="1"/>
          <p:nvPr/>
        </p:nvSpPr>
        <p:spPr>
          <a:xfrm>
            <a:off x="390525" y="257725"/>
            <a:ext cx="5162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On Epic, I have sent you a story, Puss in Boots. Read it to yourself or ask a grown up to read it to you. You might already know the story.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Class code: nsc3249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Let’s use it to help us with our question marks.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459BA-290C-403E-9228-5EDCDF08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95" y="2741696"/>
            <a:ext cx="1761490" cy="2187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095CE-6F39-4023-896B-BAACF6C4815D}"/>
              </a:ext>
            </a:extLst>
          </p:cNvPr>
          <p:cNvSpPr txBox="1"/>
          <p:nvPr/>
        </p:nvSpPr>
        <p:spPr>
          <a:xfrm>
            <a:off x="390525" y="5283279"/>
            <a:ext cx="4376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am going to give you the answers and you need to write the questions. Remember the  </a:t>
            </a:r>
            <a:r>
              <a:rPr lang="en-GB" sz="3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38D7-6121-43E6-9A99-7C6A24761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386" y="442512"/>
            <a:ext cx="3249648" cy="547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CB406-0CA9-4E1A-AA55-4CAA7F0E2FED}"/>
              </a:ext>
            </a:extLst>
          </p:cNvPr>
          <p:cNvSpPr txBox="1"/>
          <p:nvPr/>
        </p:nvSpPr>
        <p:spPr>
          <a:xfrm>
            <a:off x="9334500" y="796334"/>
            <a:ext cx="276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Here is the answer: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The oldest son took the cornfield.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You write the question.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………………………………………….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91156E-1E86-4DB9-8F44-D0D89C258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3250" y="4928714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96767-EF28-4F1B-A86D-D07B5113B5D0}"/>
              </a:ext>
            </a:extLst>
          </p:cNvPr>
          <p:cNvSpPr txBox="1"/>
          <p:nvPr/>
        </p:nvSpPr>
        <p:spPr>
          <a:xfrm>
            <a:off x="10109200" y="5467945"/>
            <a:ext cx="14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3027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F8E1-4CB9-4D2E-AAD0-5FA44964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04799"/>
            <a:ext cx="4279109" cy="4362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F7207-93C9-4240-94D7-1D0AC90171A2}"/>
              </a:ext>
            </a:extLst>
          </p:cNvPr>
          <p:cNvSpPr txBox="1"/>
          <p:nvPr/>
        </p:nvSpPr>
        <p:spPr>
          <a:xfrm>
            <a:off x="196296" y="4810035"/>
            <a:ext cx="4451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Puss took the rabbit to the palace.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is the question?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……………………………………………………………………..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AB17F-43AD-425C-9B18-85A9619E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00011"/>
            <a:ext cx="4010025" cy="47720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6ED992-2F88-4C0E-B5C7-794216C14936}"/>
              </a:ext>
            </a:extLst>
          </p:cNvPr>
          <p:cNvSpPr txBox="1"/>
          <p:nvPr/>
        </p:nvSpPr>
        <p:spPr>
          <a:xfrm>
            <a:off x="10467975" y="981075"/>
            <a:ext cx="135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this page to  write two questions of your own.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3CEF0-A09B-4460-803D-248EC2764EBB}"/>
              </a:ext>
            </a:extLst>
          </p:cNvPr>
          <p:cNvSpPr txBox="1"/>
          <p:nvPr/>
        </p:nvSpPr>
        <p:spPr>
          <a:xfrm>
            <a:off x="5994400" y="5014436"/>
            <a:ext cx="582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……………………………………………………………………………………………..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0314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E58D1-407E-472D-8705-D595C988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380999"/>
            <a:ext cx="4386263" cy="5862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10D97-9AA3-4737-8D92-79DFA9AE9750}"/>
              </a:ext>
            </a:extLst>
          </p:cNvPr>
          <p:cNvSpPr txBox="1"/>
          <p:nvPr/>
        </p:nvSpPr>
        <p:spPr>
          <a:xfrm>
            <a:off x="5267325" y="600075"/>
            <a:ext cx="6562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this page in the story to write three exclamations of your own.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might Puss in Boots exclaim?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Yes!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Finally!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got you!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…………………………………………………………………………………………..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43996-3C30-4EF3-A180-332B748AF4AA}"/>
              </a:ext>
            </a:extLst>
          </p:cNvPr>
          <p:cNvSpPr txBox="1"/>
          <p:nvPr/>
        </p:nvSpPr>
        <p:spPr>
          <a:xfrm>
            <a:off x="10137775" y="5873976"/>
            <a:ext cx="14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D8E77E-0C41-4D24-9AE4-178790E26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1650" y="5292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236</Words>
  <Application>Microsoft Office PowerPoint</Application>
  <PresentationFormat>Widescreen</PresentationFormat>
  <Paragraphs>73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13</cp:revision>
  <dcterms:created xsi:type="dcterms:W3CDTF">2021-02-07T14:09:55Z</dcterms:created>
  <dcterms:modified xsi:type="dcterms:W3CDTF">2021-02-07T20:28:08Z</dcterms:modified>
</cp:coreProperties>
</file>