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E740B-39F0-4A5B-88BA-6B2AAA9BB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73335-F097-4AE8-A89C-A9E5D68564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D4609-2F41-438C-8D15-309DBDD42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56763-557A-4132-B93E-FA727DAF7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46C6C-81C1-4FB8-9747-A475D8AED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752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BE42-02E5-4671-9346-3A4B5F74C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86C316-8F91-4AC6-BE69-7B53605C4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28F5E-4CF0-4A55-810A-928623654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DE827-39FC-4491-8737-D2A30C077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39626-DD0B-43DA-978F-5AC2C4F6E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77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F6F2DC-6C52-4C54-8A2D-EC7B60E314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C83CD8-5BC7-4295-9E07-0863627E1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7D1AA8-D409-4EE1-9CA1-AE8336780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B7661-B49F-473D-AA4E-5682365C1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D1158-BDD8-4C25-A603-D343DB7B4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778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5AB00-2184-44CA-9F9C-04A040345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8FF65-19C3-4D40-893F-2217A2AF8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DFD2A-506D-4881-A139-D3CE509A4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DCB2A-F70F-4316-9359-1F8781F59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EF2E1-255B-4724-895B-3B75654E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34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15357-B9A2-4555-9350-6EF9FD5AD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7C0980-80F0-4C63-9465-42217F2B7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34424-E4F7-4D88-804B-6453AD85C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A0AEF-EFEF-4C57-9451-CA9112E7C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975E5-458D-42E1-A634-A68D7C45D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91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5C691-2A93-498B-B599-DBEEB1BC0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8A2B0-A242-4EB9-948A-D654408521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E3D30B-9559-45D7-8A91-AD0A68130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EBAE4-54A1-4E66-9ACD-48FD8ACB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ED1F16-4B57-4C27-8F75-EA4D88E33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7AC7A-1FEA-4109-BD35-2B5056FFE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87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A0EF1-38B9-438D-BAB4-3F78BF2A7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9E8C4-8091-4C5C-9B29-A7EAEEE77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28811-96FE-4D88-8C91-5A62DA35B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745CC-E482-46E8-A332-5BD20270B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81ACAD-84EB-4F5B-92B4-34003BA33B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F528E3-1BF3-4CF3-A616-4E294C7BB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631C17-B324-4303-BB94-535F11A51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04B8A-8F28-4F8D-B2A5-C972DB879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73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CF7DE-A2E7-4301-8ABA-ADA4C3FB9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51DA0E-2632-4C74-A2F4-B668D2644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EE5CAE-570E-4148-A1B9-65810D43F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C7A1D2-7AA7-4D30-B325-C665A5C4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2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DF8E66-5500-4717-B97E-9F691ABC3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10445E-38F8-47E5-B243-602069488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C65161-02B9-4671-826E-51EA40EF9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707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CE869-F6EA-414D-A98B-38B0FC921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FDC45-90A9-48EF-9F6D-5C30271FF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0F3EC-3044-4BBB-A88B-783DCEF2A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6E5C2-4D39-477B-A2B9-1DABB10EC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A177C-08CF-4F67-ADCB-F1356B08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9981DA-88BA-4B67-B9B7-E69F991B4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55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B03ED-9EEA-4330-94BC-A54AE10AF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8F444E-8C16-4BF6-82B9-7CFB045E25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5BB0AF-6BE6-4A61-9A94-EBE2159E7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CAB1FE-1323-4AF2-9341-8BB695B26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029E-A4CE-4858-A663-E02B1942F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1F7BC-5F79-428B-B388-24D32A64A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21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7494A8-3B67-4579-BE2B-13E432251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96D85-36EC-4DC1-8033-429E61DB3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B3186-1C17-4D84-87E8-B12BA3E28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D1E25-6E39-4BEC-BF6D-802BDB6D8BCF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9C975-71A2-48CB-80A0-58B827763C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7AF73-6459-4CF7-B419-EA3D87898F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26E33-5C14-4896-86EE-701CE571BD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402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0E61D8-3510-4731-83AD-A0A24F157189}"/>
              </a:ext>
            </a:extLst>
          </p:cNvPr>
          <p:cNvSpPr txBox="1"/>
          <p:nvPr/>
        </p:nvSpPr>
        <p:spPr>
          <a:xfrm>
            <a:off x="533400" y="514350"/>
            <a:ext cx="1127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Maths                      								Monday 8 February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Let’s recap multiplication. Remember to show your working out. Bus stop maths will help you today.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378688-AAE3-4EEF-95AC-B7A47C8F47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574" y="1947565"/>
            <a:ext cx="5305425" cy="609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D2B13A-FE5A-409F-B238-5DC660A0FD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3837" y="1861840"/>
            <a:ext cx="2257425" cy="6953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8954CCC-7462-4387-8BD4-9E52B5D34A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574" y="3328987"/>
            <a:ext cx="5029200" cy="6762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A19153F-5450-4A1D-B695-8B695E029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3837" y="3165990"/>
            <a:ext cx="2257425" cy="6953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4D34AE4-A0B8-4F54-8AAD-EFB1E9922678}"/>
              </a:ext>
            </a:extLst>
          </p:cNvPr>
          <p:cNvSpPr txBox="1"/>
          <p:nvPr/>
        </p:nvSpPr>
        <p:spPr>
          <a:xfrm>
            <a:off x="8591550" y="3328986"/>
            <a:ext cx="1619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9A070C6-E012-4F59-9297-5669A43757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574" y="4777084"/>
            <a:ext cx="5029200" cy="6762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2001464-8DE2-4A98-9BC4-905CF02804BB}"/>
              </a:ext>
            </a:extLst>
          </p:cNvPr>
          <p:cNvSpPr txBox="1"/>
          <p:nvPr/>
        </p:nvSpPr>
        <p:spPr>
          <a:xfrm>
            <a:off x="904874" y="4930555"/>
            <a:ext cx="6572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3 x 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FB01CC-66E8-4CBD-9689-C026C2209869}"/>
              </a:ext>
            </a:extLst>
          </p:cNvPr>
          <p:cNvSpPr txBox="1"/>
          <p:nvPr/>
        </p:nvSpPr>
        <p:spPr>
          <a:xfrm>
            <a:off x="3933824" y="4930555"/>
            <a:ext cx="65722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2 x 9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C501097-995F-4243-B908-29AA8EA3E4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0037" y="4604562"/>
            <a:ext cx="2257425" cy="69532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D160445-FF50-41D5-97D0-0D6E918E6326}"/>
              </a:ext>
            </a:extLst>
          </p:cNvPr>
          <p:cNvSpPr txBox="1"/>
          <p:nvPr/>
        </p:nvSpPr>
        <p:spPr>
          <a:xfrm>
            <a:off x="8667750" y="4777084"/>
            <a:ext cx="17621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89174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4D4A816-EE10-479E-A99E-60B03A7163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" y="490537"/>
            <a:ext cx="6229350" cy="26384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F20349-C1BB-42F0-A599-7FC8547B38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612" y="3810000"/>
            <a:ext cx="3053337" cy="263842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58FBDE-07C6-41EF-A165-86791D71C2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429000"/>
            <a:ext cx="3524250" cy="310469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38AE7E-9102-4403-85C0-3F6261B24D7D}"/>
              </a:ext>
            </a:extLst>
          </p:cNvPr>
          <p:cNvSpPr txBox="1"/>
          <p:nvPr/>
        </p:nvSpPr>
        <p:spPr>
          <a:xfrm>
            <a:off x="7343775" y="304800"/>
            <a:ext cx="4619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Remember to show your working out.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E0F457-CA57-4E43-8CD3-4EB34A456254}"/>
              </a:ext>
            </a:extLst>
          </p:cNvPr>
          <p:cNvSpPr txBox="1"/>
          <p:nvPr/>
        </p:nvSpPr>
        <p:spPr>
          <a:xfrm>
            <a:off x="10244712" y="5148262"/>
            <a:ext cx="18949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Try 2 questions on the next page. They are not easy so choose carefully!</a:t>
            </a:r>
          </a:p>
        </p:txBody>
      </p:sp>
    </p:spTree>
    <p:extLst>
      <p:ext uri="{BB962C8B-B14F-4D97-AF65-F5344CB8AC3E}">
        <p14:creationId xmlns:p14="http://schemas.microsoft.com/office/powerpoint/2010/main" val="3750829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B70BFB-5324-43EA-9C58-A6E1A4DC2A1F}"/>
              </a:ext>
            </a:extLst>
          </p:cNvPr>
          <p:cNvGrpSpPr/>
          <p:nvPr/>
        </p:nvGrpSpPr>
        <p:grpSpPr>
          <a:xfrm>
            <a:off x="390525" y="639304"/>
            <a:ext cx="4057651" cy="5133975"/>
            <a:chOff x="495299" y="566737"/>
            <a:chExt cx="4133031" cy="5133975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DF068C10-45BA-4BAE-8592-98DF66D3A1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5299" y="566737"/>
              <a:ext cx="4133031" cy="2005012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1FD6FFB-EC65-4D74-84C8-E6A7BC5C21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4031" y="3429000"/>
              <a:ext cx="4054299" cy="2271712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</p:pic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AFABCC83-4DAC-4E2B-97CB-D9C0751CA4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4059" y="639304"/>
            <a:ext cx="3477443" cy="2005012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AEC35BF-14D9-4DB6-BC34-5F4A38B56C3D}"/>
              </a:ext>
            </a:extLst>
          </p:cNvPr>
          <p:cNvSpPr txBox="1"/>
          <p:nvPr/>
        </p:nvSpPr>
        <p:spPr>
          <a:xfrm>
            <a:off x="4647792" y="3366804"/>
            <a:ext cx="3609975" cy="203132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Use a different number in each box.</a:t>
            </a:r>
          </a:p>
          <a:p>
            <a:endParaRPr lang="en-GB" dirty="0"/>
          </a:p>
          <a:p>
            <a:r>
              <a:rPr lang="en-GB" dirty="0"/>
              <a:t>20 =             x</a:t>
            </a:r>
          </a:p>
          <a:p>
            <a:endParaRPr lang="en-GB" dirty="0"/>
          </a:p>
          <a:p>
            <a:r>
              <a:rPr lang="en-GB" dirty="0"/>
              <a:t>20 =             x</a:t>
            </a:r>
          </a:p>
          <a:p>
            <a:endParaRPr lang="en-GB" dirty="0"/>
          </a:p>
          <a:p>
            <a:r>
              <a:rPr lang="en-GB" dirty="0"/>
              <a:t>20 =             x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240C8C-9093-48FA-A89E-D94145F4BDEA}"/>
              </a:ext>
            </a:extLst>
          </p:cNvPr>
          <p:cNvSpPr/>
          <p:nvPr/>
        </p:nvSpPr>
        <p:spPr>
          <a:xfrm>
            <a:off x="5262561" y="3902322"/>
            <a:ext cx="352425" cy="3524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1102EF-441B-4AF0-B6A3-B3A152085BFD}"/>
              </a:ext>
            </a:extLst>
          </p:cNvPr>
          <p:cNvSpPr/>
          <p:nvPr/>
        </p:nvSpPr>
        <p:spPr>
          <a:xfrm>
            <a:off x="5262562" y="4461209"/>
            <a:ext cx="352425" cy="3524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5B5140-F1A4-487A-AC99-C5FE1CAAA0BF}"/>
              </a:ext>
            </a:extLst>
          </p:cNvPr>
          <p:cNvSpPr/>
          <p:nvPr/>
        </p:nvSpPr>
        <p:spPr>
          <a:xfrm>
            <a:off x="6063068" y="4427991"/>
            <a:ext cx="352425" cy="3524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4FA2157-B56C-4318-850C-D26320517FE0}"/>
              </a:ext>
            </a:extLst>
          </p:cNvPr>
          <p:cNvSpPr/>
          <p:nvPr/>
        </p:nvSpPr>
        <p:spPr>
          <a:xfrm>
            <a:off x="6063068" y="3896426"/>
            <a:ext cx="352425" cy="3524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6995119-68B6-4F88-B5CB-149007998F48}"/>
              </a:ext>
            </a:extLst>
          </p:cNvPr>
          <p:cNvSpPr/>
          <p:nvPr/>
        </p:nvSpPr>
        <p:spPr>
          <a:xfrm>
            <a:off x="6063068" y="4965447"/>
            <a:ext cx="352425" cy="3524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A20DFAB-4A50-4E5F-8244-21A48BE56E39}"/>
              </a:ext>
            </a:extLst>
          </p:cNvPr>
          <p:cNvSpPr/>
          <p:nvPr/>
        </p:nvSpPr>
        <p:spPr>
          <a:xfrm>
            <a:off x="5262562" y="4965448"/>
            <a:ext cx="352425" cy="3524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E80CA70-5B38-4562-9B4F-00475369E3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0734" y="445455"/>
            <a:ext cx="3238500" cy="2257425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508DE78-0896-4248-B650-D1FED9328C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43109" y="3041985"/>
            <a:ext cx="3333750" cy="3190875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D3903B58-A70A-4EF5-BD8E-EB7C73BEB8F0}"/>
              </a:ext>
            </a:extLst>
          </p:cNvPr>
          <p:cNvSpPr txBox="1"/>
          <p:nvPr/>
        </p:nvSpPr>
        <p:spPr>
          <a:xfrm>
            <a:off x="343716" y="268662"/>
            <a:ext cx="2000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/>
              <a:t>*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FE46A08-787C-4E95-AEE7-26C8261AB4E3}"/>
              </a:ext>
            </a:extLst>
          </p:cNvPr>
          <p:cNvSpPr txBox="1"/>
          <p:nvPr/>
        </p:nvSpPr>
        <p:spPr>
          <a:xfrm>
            <a:off x="8420101" y="71142"/>
            <a:ext cx="8096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FF0000"/>
                </a:solidFill>
              </a:rPr>
              <a:t>***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40B1DF1-71A1-410C-9123-D26FCFAF661E}"/>
              </a:ext>
            </a:extLst>
          </p:cNvPr>
          <p:cNvSpPr txBox="1"/>
          <p:nvPr/>
        </p:nvSpPr>
        <p:spPr>
          <a:xfrm>
            <a:off x="4652962" y="168456"/>
            <a:ext cx="6477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0070C0"/>
                </a:solidFill>
              </a:rPr>
              <a:t>**</a:t>
            </a:r>
          </a:p>
        </p:txBody>
      </p:sp>
    </p:spTree>
    <p:extLst>
      <p:ext uri="{BB962C8B-B14F-4D97-AF65-F5344CB8AC3E}">
        <p14:creationId xmlns:p14="http://schemas.microsoft.com/office/powerpoint/2010/main" val="394436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82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4</cp:revision>
  <dcterms:created xsi:type="dcterms:W3CDTF">2021-02-07T16:15:09Z</dcterms:created>
  <dcterms:modified xsi:type="dcterms:W3CDTF">2021-02-07T16:47:22Z</dcterms:modified>
</cp:coreProperties>
</file>