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3" r:id="rId4"/>
    <p:sldId id="257" r:id="rId5"/>
    <p:sldId id="258" r:id="rId6"/>
    <p:sldId id="261" r:id="rId7"/>
    <p:sldId id="264" r:id="rId8"/>
    <p:sldId id="265" r:id="rId9"/>
    <p:sldId id="256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037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91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3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95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3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3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35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88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6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1E05-29A9-4A37-AC0F-828FF6FD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15BD0-099F-405D-A428-6F99432A7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D7426-717F-44C7-A351-ACE9B850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5C11C-081B-4496-9080-AAC7DA5E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52CC4-4E56-4DA4-B795-1A9D95B5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90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7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9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85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7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54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7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E2452C-2328-491C-83FB-B46678848347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225043-FFBF-4A62-B3F7-EA3B252FC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47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20A2-2CDD-4E29-9E12-094D9114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Monday 8</a:t>
            </a:r>
            <a:r>
              <a:rPr lang="en-GB" b="1" u="sng" baseline="30000" dirty="0"/>
              <a:t>th</a:t>
            </a:r>
            <a:r>
              <a:rPr lang="en-GB" b="1" u="sng" dirty="0"/>
              <a:t> February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FA39D-0267-48BA-9639-CABB9A73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" y="2793999"/>
            <a:ext cx="11160760" cy="37182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>
                <a:latin typeface="Aharoni" panose="02010803020104030203" pitchFamily="2" charset="-79"/>
                <a:cs typeface="Aharoni" panose="02010803020104030203" pitchFamily="2" charset="-79"/>
              </a:rPr>
              <a:t>We were so impressed with your volcano poetry last week that, this week, we’ve decided to create a completely different style of poetry- looking at earthquakes.</a:t>
            </a:r>
          </a:p>
          <a:p>
            <a:pPr marL="0" indent="0">
              <a:buNone/>
            </a:pPr>
            <a:endParaRPr lang="en-GB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GB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494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0342C6-60E7-4259-9098-E07D906377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5655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32652217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868956119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30911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7019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87442E-49F1-4234-BB84-AA29835CA409}"/>
              </a:ext>
            </a:extLst>
          </p:cNvPr>
          <p:cNvSpPr txBox="1"/>
          <p:nvPr/>
        </p:nvSpPr>
        <p:spPr>
          <a:xfrm>
            <a:off x="111760" y="91440"/>
            <a:ext cx="187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u="sng" dirty="0"/>
              <a:t>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AC75B-2356-47CF-A62D-005D7CDB1EBA}"/>
              </a:ext>
            </a:extLst>
          </p:cNvPr>
          <p:cNvSpPr txBox="1"/>
          <p:nvPr/>
        </p:nvSpPr>
        <p:spPr>
          <a:xfrm>
            <a:off x="111760" y="3474720"/>
            <a:ext cx="187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u="sng" dirty="0"/>
              <a:t>Emotions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373EB-9812-478B-B055-E188A2CC59C6}"/>
              </a:ext>
            </a:extLst>
          </p:cNvPr>
          <p:cNvSpPr txBox="1"/>
          <p:nvPr/>
        </p:nvSpPr>
        <p:spPr>
          <a:xfrm>
            <a:off x="8625840" y="39450"/>
            <a:ext cx="345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u="sng" dirty="0"/>
              <a:t>What can you see?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167BF-32F5-4F55-9F1A-B72F49C081F2}"/>
              </a:ext>
            </a:extLst>
          </p:cNvPr>
          <p:cNvSpPr txBox="1"/>
          <p:nvPr/>
        </p:nvSpPr>
        <p:spPr>
          <a:xfrm>
            <a:off x="6187447" y="3474720"/>
            <a:ext cx="284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/>
              <a:t>What can you smell?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C694C-457D-43BA-B5A8-B7EF85E9ED54}"/>
              </a:ext>
            </a:extLst>
          </p:cNvPr>
          <p:cNvSpPr txBox="1"/>
          <p:nvPr/>
        </p:nvSpPr>
        <p:spPr>
          <a:xfrm>
            <a:off x="9316724" y="3429000"/>
            <a:ext cx="276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/>
              <a:t>What can you hear?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FC0119-F053-4114-BE95-7EB3D8910C10}"/>
              </a:ext>
            </a:extLst>
          </p:cNvPr>
          <p:cNvCxnSpPr/>
          <p:nvPr/>
        </p:nvCxnSpPr>
        <p:spPr>
          <a:xfrm>
            <a:off x="9144000" y="3429000"/>
            <a:ext cx="0" cy="3429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EA8EBC-F75C-4508-BEEF-A78E9D61FD41}"/>
              </a:ext>
            </a:extLst>
          </p:cNvPr>
          <p:cNvSpPr txBox="1"/>
          <p:nvPr/>
        </p:nvSpPr>
        <p:spPr>
          <a:xfrm>
            <a:off x="5415280" y="60661"/>
            <a:ext cx="1381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solidFill>
                  <a:srgbClr val="FF0000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11806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2C66-3975-4F7E-8652-8226462F1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Wednesday 10</a:t>
            </a:r>
            <a:r>
              <a:rPr lang="en-GB" u="sng" baseline="30000" dirty="0"/>
              <a:t>th</a:t>
            </a:r>
            <a:r>
              <a:rPr lang="en-GB" u="sng" dirty="0"/>
              <a:t> February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9740D-D36A-4D9F-8E4E-E340A51BB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9047"/>
            <a:ext cx="10396883" cy="3311189"/>
          </a:xfrm>
        </p:spPr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Today, you are going to bring together your ideas to create your own poem about an earthquake .</a:t>
            </a:r>
          </a:p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The key feature of this poem is going to be the comparison between before and after the earthquake struck.</a:t>
            </a:r>
          </a:p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You can choose to do this either by alternating your verses between “before” and “after” (like the </a:t>
            </a:r>
            <a:r>
              <a:rPr lang="en-GB" dirty="0" err="1">
                <a:latin typeface="Aharoni" panose="02010803020104030203" pitchFamily="2" charset="-79"/>
                <a:cs typeface="Aharoni" panose="02010803020104030203" pitchFamily="2" charset="-79"/>
              </a:rPr>
              <a:t>wAGOLL</a:t>
            </a: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 on the next slide), or you can create your “before” verses and then follow them with your “after” verses.</a:t>
            </a:r>
          </a:p>
        </p:txBody>
      </p:sp>
    </p:spTree>
    <p:extLst>
      <p:ext uri="{BB962C8B-B14F-4D97-AF65-F5344CB8AC3E}">
        <p14:creationId xmlns:p14="http://schemas.microsoft.com/office/powerpoint/2010/main" val="122247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888C6-CA08-429A-B9A6-AC9FA8811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6880"/>
            <a:ext cx="6289040" cy="5130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Contented, peaceful, happy, calm,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Children playing, not a care in the world,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Town buzzing with joyful people,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Cherish the day, spread the bliss.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Heart pounding, anxious, scared,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Quick feet, cries of fear,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Town disintegrating around them,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Duck for cover, keep loved ones near.</a:t>
            </a: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53B435-6351-4BF4-B630-967FBE092DFC}"/>
              </a:ext>
            </a:extLst>
          </p:cNvPr>
          <p:cNvSpPr txBox="1">
            <a:spLocks/>
          </p:cNvSpPr>
          <p:nvPr/>
        </p:nvSpPr>
        <p:spPr>
          <a:xfrm>
            <a:off x="6096000" y="243839"/>
            <a:ext cx="5648959" cy="5130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smell of freshly baking bread,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sight of blooming flowers,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Busy shoppers chatting away,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With goods that wouldn’t last the day,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sound of laughter from the park,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Could this day get any better?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smell of smoke, fire and burnt timber,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sight of crumbling walls,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Houses not wanting to linger,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Dust clouds growing all around,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sound of cries and choking coughs,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Will this nightmare ever end?</a:t>
            </a:r>
          </a:p>
        </p:txBody>
      </p:sp>
    </p:spTree>
    <p:extLst>
      <p:ext uri="{BB962C8B-B14F-4D97-AF65-F5344CB8AC3E}">
        <p14:creationId xmlns:p14="http://schemas.microsoft.com/office/powerpoint/2010/main" val="261010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888C6-CA08-429A-B9A6-AC9FA8811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6880"/>
            <a:ext cx="6289040" cy="5130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Contented, peaceful, happy, calm,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Children playing, not a care in the world,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Town buzzing with joyful people,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Cherish the day, spread the bliss.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Heart pounding, anxious, scared,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Quick feet, cries of fear,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Town disintegrating around them,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Duck for cover, keep loved ones near.</a:t>
            </a: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53B435-6351-4BF4-B630-967FBE092DFC}"/>
              </a:ext>
            </a:extLst>
          </p:cNvPr>
          <p:cNvSpPr txBox="1">
            <a:spLocks/>
          </p:cNvSpPr>
          <p:nvPr/>
        </p:nvSpPr>
        <p:spPr>
          <a:xfrm>
            <a:off x="6096000" y="243839"/>
            <a:ext cx="5648959" cy="5130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smell of freshly baking bread,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sight of blooming flowers,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Busy shoppers chatting away,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With goods that wouldn’t last the day,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sound of laughter from the park,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Could this day get any better?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smell of smoke, fire and burnt timber,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sight of crumbling walls,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Houses not wanting to linger,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Dust clouds growing all around,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sound of cries and choking coughs,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Will this nightmare ever end?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2C506E-2EA2-4A50-8C63-184B72494441}"/>
              </a:ext>
            </a:extLst>
          </p:cNvPr>
          <p:cNvSpPr/>
          <p:nvPr/>
        </p:nvSpPr>
        <p:spPr>
          <a:xfrm>
            <a:off x="-436880" y="553692"/>
            <a:ext cx="5527040" cy="2448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6F398D-B02B-4B4F-8450-91A52187FDA0}"/>
              </a:ext>
            </a:extLst>
          </p:cNvPr>
          <p:cNvSpPr/>
          <p:nvPr/>
        </p:nvSpPr>
        <p:spPr>
          <a:xfrm>
            <a:off x="-721360" y="2809211"/>
            <a:ext cx="5527040" cy="244856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D2F90A-F02D-4D2F-BF5E-84CECD31E775}"/>
              </a:ext>
            </a:extLst>
          </p:cNvPr>
          <p:cNvSpPr/>
          <p:nvPr/>
        </p:nvSpPr>
        <p:spPr>
          <a:xfrm>
            <a:off x="5527040" y="-116868"/>
            <a:ext cx="5527040" cy="3119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4FF0A3-0B88-4856-99E8-BC501112A0A2}"/>
              </a:ext>
            </a:extLst>
          </p:cNvPr>
          <p:cNvSpPr/>
          <p:nvPr/>
        </p:nvSpPr>
        <p:spPr>
          <a:xfrm>
            <a:off x="5659120" y="2641546"/>
            <a:ext cx="5527040" cy="311912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959D-AEA4-464C-AC01-0F0A7B079676}"/>
              </a:ext>
            </a:extLst>
          </p:cNvPr>
          <p:cNvSpPr txBox="1"/>
          <p:nvPr/>
        </p:nvSpPr>
        <p:spPr>
          <a:xfrm>
            <a:off x="10535920" y="184360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V3- Before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F7B3D-41A7-443E-9C8A-95D8BFCA1047}"/>
              </a:ext>
            </a:extLst>
          </p:cNvPr>
          <p:cNvSpPr txBox="1"/>
          <p:nvPr/>
        </p:nvSpPr>
        <p:spPr>
          <a:xfrm>
            <a:off x="243840" y="301578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V1- Before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9A3AC-13CA-4F15-B025-7B78C518FAB3}"/>
              </a:ext>
            </a:extLst>
          </p:cNvPr>
          <p:cNvSpPr txBox="1"/>
          <p:nvPr/>
        </p:nvSpPr>
        <p:spPr>
          <a:xfrm>
            <a:off x="3789680" y="2787847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V2- After/ During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0DE28B-2514-4A19-8010-05DC23427DEF}"/>
              </a:ext>
            </a:extLst>
          </p:cNvPr>
          <p:cNvSpPr txBox="1"/>
          <p:nvPr/>
        </p:nvSpPr>
        <p:spPr>
          <a:xfrm>
            <a:off x="10742095" y="4948172"/>
            <a:ext cx="1187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V4- After/ during</a:t>
            </a:r>
          </a:p>
        </p:txBody>
      </p:sp>
    </p:spTree>
    <p:extLst>
      <p:ext uri="{BB962C8B-B14F-4D97-AF65-F5344CB8AC3E}">
        <p14:creationId xmlns:p14="http://schemas.microsoft.com/office/powerpoint/2010/main" val="41816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888C6-CA08-429A-B9A6-AC9FA8811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6880"/>
            <a:ext cx="6289040" cy="5130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Contented, peaceful, happy, calm,</a:t>
            </a:r>
          </a:p>
          <a:p>
            <a:pPr marL="0" indent="0">
              <a:buNone/>
            </a:pPr>
            <a:r>
              <a:rPr lang="en-GB" sz="16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Children playing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not a care in the world,</a:t>
            </a:r>
          </a:p>
          <a:p>
            <a:pPr marL="0" indent="0">
              <a:buNone/>
            </a:pPr>
            <a:r>
              <a:rPr lang="en-GB" sz="16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buzzing with joyful people,</a:t>
            </a:r>
          </a:p>
          <a:p>
            <a:pPr marL="0" indent="0">
              <a:buNone/>
            </a:pPr>
            <a:r>
              <a:rPr lang="en-GB" sz="16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Cherish the day, spread the Bliss.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Heart pounding, anxious, scared,</a:t>
            </a:r>
          </a:p>
          <a:p>
            <a:pPr marL="0" indent="0">
              <a:buNone/>
            </a:pPr>
            <a:r>
              <a:rPr lang="en-GB" sz="16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Quick feet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cries of fear,</a:t>
            </a:r>
          </a:p>
          <a:p>
            <a:pPr marL="0" indent="0">
              <a:buNone/>
            </a:pPr>
            <a:r>
              <a:rPr lang="en-GB" sz="16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disintegrating around them,</a:t>
            </a:r>
          </a:p>
          <a:p>
            <a:pPr marL="0" indent="0">
              <a:buNone/>
            </a:pPr>
            <a:r>
              <a:rPr lang="en-GB" sz="16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Duck for cover, keep loved ones near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F7B3D-41A7-443E-9C8A-95D8BFCA1047}"/>
              </a:ext>
            </a:extLst>
          </p:cNvPr>
          <p:cNvSpPr txBox="1"/>
          <p:nvPr/>
        </p:nvSpPr>
        <p:spPr>
          <a:xfrm>
            <a:off x="294640" y="396239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V1- Before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9A3AC-13CA-4F15-B025-7B78C518FAB3}"/>
              </a:ext>
            </a:extLst>
          </p:cNvPr>
          <p:cNvSpPr txBox="1"/>
          <p:nvPr/>
        </p:nvSpPr>
        <p:spPr>
          <a:xfrm>
            <a:off x="111760" y="2632920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V2- After/During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8826DE-3233-4646-863E-F8B3D4A7ED25}"/>
              </a:ext>
            </a:extLst>
          </p:cNvPr>
          <p:cNvCxnSpPr>
            <a:cxnSpLocks/>
          </p:cNvCxnSpPr>
          <p:nvPr/>
        </p:nvCxnSpPr>
        <p:spPr>
          <a:xfrm flipH="1" flipV="1">
            <a:off x="4175760" y="1178560"/>
            <a:ext cx="283464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D11B13-13C0-4A7B-A2BF-6AEF32A7EED4}"/>
              </a:ext>
            </a:extLst>
          </p:cNvPr>
          <p:cNvCxnSpPr>
            <a:cxnSpLocks/>
          </p:cNvCxnSpPr>
          <p:nvPr/>
        </p:nvCxnSpPr>
        <p:spPr>
          <a:xfrm flipH="1">
            <a:off x="3982720" y="2468880"/>
            <a:ext cx="3027680" cy="751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8EEF02B-5CA2-4985-80B2-46AF0F6B06CD}"/>
              </a:ext>
            </a:extLst>
          </p:cNvPr>
          <p:cNvSpPr txBox="1"/>
          <p:nvPr/>
        </p:nvSpPr>
        <p:spPr>
          <a:xfrm>
            <a:off x="7091680" y="1899920"/>
            <a:ext cx="373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Both begin the verse with emotions- the contrast is really obvious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3A3B0E-4DCC-4E61-A400-B7AA20769891}"/>
              </a:ext>
            </a:extLst>
          </p:cNvPr>
          <p:cNvCxnSpPr>
            <a:cxnSpLocks/>
          </p:cNvCxnSpPr>
          <p:nvPr/>
        </p:nvCxnSpPr>
        <p:spPr>
          <a:xfrm flipH="1" flipV="1">
            <a:off x="746760" y="2067532"/>
            <a:ext cx="6344920" cy="112021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097C5C-FD69-4E19-BE40-BBE87F8884F9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46760" y="3339516"/>
            <a:ext cx="6385560" cy="75751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370E6-A63F-4C8E-9A03-2F4A7BBB4227}"/>
              </a:ext>
            </a:extLst>
          </p:cNvPr>
          <p:cNvSpPr txBox="1"/>
          <p:nvPr/>
        </p:nvSpPr>
        <p:spPr>
          <a:xfrm>
            <a:off x="7132320" y="3016350"/>
            <a:ext cx="373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Both start third line with “Town”- shows the contrast again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A6F93D-1536-4561-81D1-CC3B3E5E681D}"/>
              </a:ext>
            </a:extLst>
          </p:cNvPr>
          <p:cNvCxnSpPr/>
          <p:nvPr/>
        </p:nvCxnSpPr>
        <p:spPr>
          <a:xfrm flipH="1">
            <a:off x="2143760" y="660400"/>
            <a:ext cx="5029200" cy="802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5E359ED-DD5D-414E-A15B-4367320518E5}"/>
              </a:ext>
            </a:extLst>
          </p:cNvPr>
          <p:cNvCxnSpPr>
            <a:cxnSpLocks/>
          </p:cNvCxnSpPr>
          <p:nvPr/>
        </p:nvCxnSpPr>
        <p:spPr>
          <a:xfrm flipH="1">
            <a:off x="1341120" y="756920"/>
            <a:ext cx="5831840" cy="2905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27ADC23-459C-43C3-864F-A50F87F7B023}"/>
              </a:ext>
            </a:extLst>
          </p:cNvPr>
          <p:cNvSpPr txBox="1"/>
          <p:nvPr/>
        </p:nvSpPr>
        <p:spPr>
          <a:xfrm>
            <a:off x="7172960" y="396239"/>
            <a:ext cx="373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Both show lots of activity- but very different activity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4F7B51-50CC-4CBB-BF68-E3BE45CD6D4A}"/>
              </a:ext>
            </a:extLst>
          </p:cNvPr>
          <p:cNvCxnSpPr/>
          <p:nvPr/>
        </p:nvCxnSpPr>
        <p:spPr>
          <a:xfrm flipH="1" flipV="1">
            <a:off x="3982720" y="2468880"/>
            <a:ext cx="3149600" cy="210312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B9A3AD-575B-4B33-AB8F-96B8C4F45C6E}"/>
              </a:ext>
            </a:extLst>
          </p:cNvPr>
          <p:cNvCxnSpPr/>
          <p:nvPr/>
        </p:nvCxnSpPr>
        <p:spPr>
          <a:xfrm flipH="1" flipV="1">
            <a:off x="4658360" y="4572000"/>
            <a:ext cx="2514600" cy="1524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BC3D055-0830-4B51-9C18-61DDBA7D9D92}"/>
              </a:ext>
            </a:extLst>
          </p:cNvPr>
          <p:cNvSpPr txBox="1"/>
          <p:nvPr/>
        </p:nvSpPr>
        <p:spPr>
          <a:xfrm>
            <a:off x="7208520" y="4325034"/>
            <a:ext cx="373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Both verses end with advice- but very different advice</a:t>
            </a:r>
          </a:p>
        </p:txBody>
      </p:sp>
    </p:spTree>
    <p:extLst>
      <p:ext uri="{BB962C8B-B14F-4D97-AF65-F5344CB8AC3E}">
        <p14:creationId xmlns:p14="http://schemas.microsoft.com/office/powerpoint/2010/main" val="4523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8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53B435-6351-4BF4-B630-967FBE092DFC}"/>
              </a:ext>
            </a:extLst>
          </p:cNvPr>
          <p:cNvSpPr txBox="1">
            <a:spLocks/>
          </p:cNvSpPr>
          <p:nvPr/>
        </p:nvSpPr>
        <p:spPr>
          <a:xfrm>
            <a:off x="213360" y="213359"/>
            <a:ext cx="5648959" cy="5130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smell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freshly baking bread,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sight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blooming flowers,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Busy shoppers chatting away,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With goods that wouldn’t last the day,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sound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laughter from the park,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Could this day get any better?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smell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of smoke, fire and burnt timber,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sight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crumbling walls,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Houses not wanting to linger,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Dust clouds growing all around,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sound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cries and choking coughs,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Will this nightmare ever end?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B4C24-D5A0-47E9-9921-613CC02FA07F}"/>
              </a:ext>
            </a:extLst>
          </p:cNvPr>
          <p:cNvSpPr txBox="1"/>
          <p:nvPr/>
        </p:nvSpPr>
        <p:spPr>
          <a:xfrm>
            <a:off x="4612640" y="28693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V3- Before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682795-A698-49A8-8A78-C81785D95EC1}"/>
              </a:ext>
            </a:extLst>
          </p:cNvPr>
          <p:cNvSpPr txBox="1"/>
          <p:nvPr/>
        </p:nvSpPr>
        <p:spPr>
          <a:xfrm>
            <a:off x="213360" y="2594065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V4- After/During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F4D85-224B-4208-BBC0-8711CFB4EB8A}"/>
              </a:ext>
            </a:extLst>
          </p:cNvPr>
          <p:cNvSpPr txBox="1"/>
          <p:nvPr/>
        </p:nvSpPr>
        <p:spPr>
          <a:xfrm>
            <a:off x="6969760" y="1026160"/>
            <a:ext cx="4561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Both verses follow exactly the same structure- makes the contrast really obvious- the peace and tranquillity that has become chaos and devastation.</a:t>
            </a:r>
          </a:p>
        </p:txBody>
      </p:sp>
    </p:spTree>
    <p:extLst>
      <p:ext uri="{BB962C8B-B14F-4D97-AF65-F5344CB8AC3E}">
        <p14:creationId xmlns:p14="http://schemas.microsoft.com/office/powerpoint/2010/main" val="294893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142F9-9C3A-4AF3-A6A8-4986A94D7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35280"/>
            <a:ext cx="3529361" cy="5039305"/>
          </a:xfrm>
        </p:spPr>
        <p:txBody>
          <a:bodyPr>
            <a:normAutofit/>
          </a:bodyPr>
          <a:lstStyle/>
          <a:p>
            <a:r>
              <a:rPr lang="en-GB" sz="3200" dirty="0"/>
              <a:t>You could do: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/>
              <a:t>“Before” Verse</a:t>
            </a:r>
          </a:p>
          <a:p>
            <a:pPr marL="0" indent="0">
              <a:buNone/>
            </a:pPr>
            <a:r>
              <a:rPr lang="en-GB" sz="3200" dirty="0"/>
              <a:t>“Before” verse</a:t>
            </a:r>
          </a:p>
          <a:p>
            <a:pPr marL="0" indent="0">
              <a:buNone/>
            </a:pPr>
            <a:r>
              <a:rPr lang="en-GB" sz="3200" dirty="0"/>
              <a:t>“After” verse</a:t>
            </a:r>
          </a:p>
          <a:p>
            <a:pPr marL="0" indent="0">
              <a:buNone/>
            </a:pPr>
            <a:r>
              <a:rPr lang="en-GB" sz="3200" dirty="0"/>
              <a:t>“After” verse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71A9B1-D9BD-42E7-AD5B-57B786DFECE2}"/>
              </a:ext>
            </a:extLst>
          </p:cNvPr>
          <p:cNvSpPr txBox="1">
            <a:spLocks/>
          </p:cNvSpPr>
          <p:nvPr/>
        </p:nvSpPr>
        <p:spPr>
          <a:xfrm>
            <a:off x="6096000" y="759025"/>
            <a:ext cx="3529361" cy="5039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Or: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/>
              <a:t>“Before” Verse</a:t>
            </a:r>
          </a:p>
          <a:p>
            <a:pPr marL="0" indent="0">
              <a:buNone/>
            </a:pPr>
            <a:r>
              <a:rPr lang="en-GB" sz="3200" dirty="0"/>
              <a:t>“After” verse</a:t>
            </a:r>
          </a:p>
          <a:p>
            <a:pPr marL="0" indent="0">
              <a:buNone/>
            </a:pPr>
            <a:r>
              <a:rPr lang="en-GB" sz="3200" dirty="0"/>
              <a:t>“Before” verse</a:t>
            </a:r>
          </a:p>
          <a:p>
            <a:pPr marL="0" indent="0">
              <a:buNone/>
            </a:pPr>
            <a:r>
              <a:rPr lang="en-GB" sz="3200" dirty="0"/>
              <a:t>“After” verse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76570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9CC50-551F-4BC3-A0AB-770C09A47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06400"/>
            <a:ext cx="10396883" cy="4968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You could choose to go down the </a:t>
            </a:r>
            <a:r>
              <a:rPr lang="en-GB" sz="3600" dirty="0">
                <a:highlight>
                  <a:srgbClr val="00FFFF"/>
                </a:highlight>
              </a:rPr>
              <a:t>emotions</a:t>
            </a:r>
            <a:r>
              <a:rPr lang="en-GB" sz="3600" dirty="0"/>
              <a:t> route</a:t>
            </a:r>
          </a:p>
          <a:p>
            <a:pPr marL="0" indent="0">
              <a:buNone/>
            </a:pPr>
            <a:r>
              <a:rPr lang="en-GB" sz="3600" i="1" dirty="0"/>
              <a:t>Or</a:t>
            </a:r>
          </a:p>
          <a:p>
            <a:pPr marL="0" indent="0">
              <a:buNone/>
            </a:pPr>
            <a:r>
              <a:rPr lang="en-GB" sz="3600" dirty="0"/>
              <a:t>The </a:t>
            </a:r>
            <a:r>
              <a:rPr lang="en-GB" sz="3600" dirty="0">
                <a:highlight>
                  <a:srgbClr val="FFFF00"/>
                </a:highlight>
              </a:rPr>
              <a:t>senses</a:t>
            </a:r>
            <a:r>
              <a:rPr lang="en-GB" sz="3600" dirty="0"/>
              <a:t> route</a:t>
            </a:r>
          </a:p>
          <a:p>
            <a:pPr marL="0" indent="0">
              <a:buNone/>
            </a:pPr>
            <a:r>
              <a:rPr lang="en-GB" sz="3600" i="1" dirty="0"/>
              <a:t>Or </a:t>
            </a:r>
          </a:p>
          <a:p>
            <a:pPr marL="0" indent="0">
              <a:buNone/>
            </a:pPr>
            <a:r>
              <a:rPr lang="en-GB" sz="3600" dirty="0"/>
              <a:t>Use a mix of </a:t>
            </a:r>
            <a:r>
              <a:rPr lang="en-GB" sz="3600" dirty="0">
                <a:highlight>
                  <a:srgbClr val="00FF00"/>
                </a:highlight>
              </a:rPr>
              <a:t>both </a:t>
            </a:r>
            <a:r>
              <a:rPr lang="en-GB" sz="3600" dirty="0"/>
              <a:t>like the </a:t>
            </a:r>
            <a:r>
              <a:rPr lang="en-GB" sz="3600" dirty="0" err="1"/>
              <a:t>wagoll</a:t>
            </a:r>
            <a:r>
              <a:rPr lang="en-GB" sz="3600" dirty="0"/>
              <a:t> has</a:t>
            </a:r>
          </a:p>
        </p:txBody>
      </p:sp>
    </p:spTree>
    <p:extLst>
      <p:ext uri="{BB962C8B-B14F-4D97-AF65-F5344CB8AC3E}">
        <p14:creationId xmlns:p14="http://schemas.microsoft.com/office/powerpoint/2010/main" val="251687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619E-27DA-4C5B-AAAD-CAFC99C9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i="1" dirty="0"/>
              <a:t>Brain warmup!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3A8E-92FA-431E-A8CF-615A775CD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dirty="0"/>
              <a:t>Write down as many synonyms (words that mean the same) as you can think of for these emotions: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Happy</a:t>
            </a:r>
          </a:p>
          <a:p>
            <a:r>
              <a:rPr lang="en-GB" sz="3600" dirty="0"/>
              <a:t>Excited</a:t>
            </a:r>
          </a:p>
        </p:txBody>
      </p:sp>
    </p:spTree>
    <p:extLst>
      <p:ext uri="{BB962C8B-B14F-4D97-AF65-F5344CB8AC3E}">
        <p14:creationId xmlns:p14="http://schemas.microsoft.com/office/powerpoint/2010/main" val="39736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B9207-9544-404F-AE2A-E7CCB089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08280"/>
            <a:ext cx="10396882" cy="1151965"/>
          </a:xfrm>
        </p:spPr>
        <p:txBody>
          <a:bodyPr/>
          <a:lstStyle/>
          <a:p>
            <a:r>
              <a:rPr lang="en-GB" i="1" dirty="0"/>
              <a:t>Your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C3B9-E6A9-46AE-89C9-07C064A48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63040"/>
            <a:ext cx="10396883" cy="3911545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The following two images are of two streets </a:t>
            </a:r>
            <a:r>
              <a:rPr lang="en-GB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before</a:t>
            </a: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 an earthquake struck.</a:t>
            </a:r>
          </a:p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Can you fill in each box on the “Before” grid?</a:t>
            </a:r>
          </a:p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What questions do you have about the image?</a:t>
            </a:r>
          </a:p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If you were there, what might you be able to see/hear/smell?</a:t>
            </a:r>
          </a:p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How might you be feeling if you were there?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When you are thinking of emotions- try and think of interesting synonyms you could use!</a:t>
            </a:r>
          </a:p>
        </p:txBody>
      </p:sp>
    </p:spTree>
    <p:extLst>
      <p:ext uri="{BB962C8B-B14F-4D97-AF65-F5344CB8AC3E}">
        <p14:creationId xmlns:p14="http://schemas.microsoft.com/office/powerpoint/2010/main" val="102317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BC808A-CA0B-4A22-98D8-ED2630C7D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8592" r="8417" b="50074"/>
          <a:stretch/>
        </p:blipFill>
        <p:spPr>
          <a:xfrm>
            <a:off x="0" y="132714"/>
            <a:ext cx="8803804" cy="2458720"/>
          </a:xfrm>
          <a:prstGeom prst="rect">
            <a:avLst/>
          </a:prstGeom>
        </p:spPr>
      </p:pic>
      <p:pic>
        <p:nvPicPr>
          <p:cNvPr id="8" name="Picture 7" descr="A picture containing building, outdoor, sky, street&#10;&#10;Description automatically generated">
            <a:extLst>
              <a:ext uri="{FF2B5EF4-FFF2-40B4-BE49-F238E27FC236}">
                <a16:creationId xmlns:a16="http://schemas.microsoft.com/office/drawing/2014/main" id="{7D664FAF-A76C-4999-85E7-26018F17A1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305040" y="2672038"/>
            <a:ext cx="4886960" cy="41859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EF7589-DFAE-4877-BB8F-47DC0BEEACA9}"/>
              </a:ext>
            </a:extLst>
          </p:cNvPr>
          <p:cNvSpPr/>
          <p:nvPr/>
        </p:nvSpPr>
        <p:spPr>
          <a:xfrm>
            <a:off x="1938226" y="3804902"/>
            <a:ext cx="38248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329664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0342C6-60E7-4259-9098-E07D90637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060809"/>
              </p:ext>
            </p:extLst>
          </p:nvPr>
        </p:nvGraphicFramePr>
        <p:xfrm>
          <a:off x="0" y="5655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32652217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868956119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30911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7019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87442E-49F1-4234-BB84-AA29835CA409}"/>
              </a:ext>
            </a:extLst>
          </p:cNvPr>
          <p:cNvSpPr txBox="1"/>
          <p:nvPr/>
        </p:nvSpPr>
        <p:spPr>
          <a:xfrm>
            <a:off x="111760" y="91440"/>
            <a:ext cx="187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u="sng" dirty="0"/>
              <a:t>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AC75B-2356-47CF-A62D-005D7CDB1EBA}"/>
              </a:ext>
            </a:extLst>
          </p:cNvPr>
          <p:cNvSpPr txBox="1"/>
          <p:nvPr/>
        </p:nvSpPr>
        <p:spPr>
          <a:xfrm>
            <a:off x="111760" y="3474720"/>
            <a:ext cx="187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u="sng" dirty="0"/>
              <a:t>Emotions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373EB-9812-478B-B055-E188A2CC59C6}"/>
              </a:ext>
            </a:extLst>
          </p:cNvPr>
          <p:cNvSpPr txBox="1"/>
          <p:nvPr/>
        </p:nvSpPr>
        <p:spPr>
          <a:xfrm>
            <a:off x="8625840" y="39450"/>
            <a:ext cx="345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u="sng" dirty="0"/>
              <a:t>What can you see?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167BF-32F5-4F55-9F1A-B72F49C081F2}"/>
              </a:ext>
            </a:extLst>
          </p:cNvPr>
          <p:cNvSpPr txBox="1"/>
          <p:nvPr/>
        </p:nvSpPr>
        <p:spPr>
          <a:xfrm>
            <a:off x="6187447" y="3474720"/>
            <a:ext cx="284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/>
              <a:t>What can you smell?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C694C-457D-43BA-B5A8-B7EF85E9ED54}"/>
              </a:ext>
            </a:extLst>
          </p:cNvPr>
          <p:cNvSpPr txBox="1"/>
          <p:nvPr/>
        </p:nvSpPr>
        <p:spPr>
          <a:xfrm>
            <a:off x="9316724" y="3429000"/>
            <a:ext cx="276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/>
              <a:t>What can you hear?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FC0119-F053-4114-BE95-7EB3D8910C10}"/>
              </a:ext>
            </a:extLst>
          </p:cNvPr>
          <p:cNvCxnSpPr/>
          <p:nvPr/>
        </p:nvCxnSpPr>
        <p:spPr>
          <a:xfrm>
            <a:off x="9144000" y="3429000"/>
            <a:ext cx="0" cy="3429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EA8EBC-F75C-4508-BEEF-A78E9D61FD41}"/>
              </a:ext>
            </a:extLst>
          </p:cNvPr>
          <p:cNvSpPr txBox="1"/>
          <p:nvPr/>
        </p:nvSpPr>
        <p:spPr>
          <a:xfrm>
            <a:off x="5212080" y="44509"/>
            <a:ext cx="1879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solidFill>
                  <a:srgbClr val="FF0000"/>
                </a:solidFill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387895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D5EC-12D9-4A2C-B5E7-0494EE91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Tuesday 9</a:t>
            </a:r>
            <a:r>
              <a:rPr lang="en-GB" b="1" u="sng" baseline="30000" dirty="0"/>
              <a:t>th</a:t>
            </a:r>
            <a:r>
              <a:rPr lang="en-GB" b="1" u="sng" dirty="0"/>
              <a:t> February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3C479-2F53-4A2F-9FA9-6687FF2E9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Today, We are continuing to collect ideas for our Earthquake poem</a:t>
            </a:r>
          </a:p>
        </p:txBody>
      </p:sp>
    </p:spTree>
    <p:extLst>
      <p:ext uri="{BB962C8B-B14F-4D97-AF65-F5344CB8AC3E}">
        <p14:creationId xmlns:p14="http://schemas.microsoft.com/office/powerpoint/2010/main" val="337169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619E-27DA-4C5B-AAAD-CAFC99C9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i="1" dirty="0"/>
              <a:t>Brain warmup!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3A8E-92FA-431E-A8CF-615A775CD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dirty="0"/>
              <a:t>Write down as many synonyms (words that mean the same) as you can think of for these emotions: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Scared</a:t>
            </a:r>
          </a:p>
          <a:p>
            <a:r>
              <a:rPr lang="en-GB" sz="3600" dirty="0"/>
              <a:t>Sad</a:t>
            </a:r>
          </a:p>
        </p:txBody>
      </p:sp>
    </p:spTree>
    <p:extLst>
      <p:ext uri="{BB962C8B-B14F-4D97-AF65-F5344CB8AC3E}">
        <p14:creationId xmlns:p14="http://schemas.microsoft.com/office/powerpoint/2010/main" val="385726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B9207-9544-404F-AE2A-E7CCB089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7000"/>
            <a:ext cx="10396882" cy="1151965"/>
          </a:xfrm>
        </p:spPr>
        <p:txBody>
          <a:bodyPr/>
          <a:lstStyle/>
          <a:p>
            <a:r>
              <a:rPr lang="en-GB" i="1" dirty="0"/>
              <a:t>Your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C3B9-E6A9-46AE-89C9-07C064A48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63040"/>
            <a:ext cx="10396883" cy="3911545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The following two images are of the same two streets, after an earthquake struck.</a:t>
            </a:r>
          </a:p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Can you fill in each box on the “after” grid?</a:t>
            </a:r>
          </a:p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What questions do you have about the image?</a:t>
            </a:r>
          </a:p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If you were there, what might you be able to see/hear/smell?</a:t>
            </a:r>
          </a:p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How might you be feeling if you were there?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When you are thinking of emotions- try and think of interesting synonyms you could use!</a:t>
            </a:r>
          </a:p>
        </p:txBody>
      </p:sp>
    </p:spTree>
    <p:extLst>
      <p:ext uri="{BB962C8B-B14F-4D97-AF65-F5344CB8AC3E}">
        <p14:creationId xmlns:p14="http://schemas.microsoft.com/office/powerpoint/2010/main" val="389965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87A35D-38BA-4FB6-BCB5-4DBFB15E2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49926" r="8417" b="8741"/>
          <a:stretch/>
        </p:blipFill>
        <p:spPr>
          <a:xfrm>
            <a:off x="1" y="0"/>
            <a:ext cx="8694666" cy="2428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9B480-63E4-4680-B388-5FB447C4C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183120" y="2547850"/>
            <a:ext cx="5031946" cy="4310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88914E-6854-4557-96EB-4B8A9C4E5D68}"/>
              </a:ext>
            </a:extLst>
          </p:cNvPr>
          <p:cNvSpPr/>
          <p:nvPr/>
        </p:nvSpPr>
        <p:spPr>
          <a:xfrm>
            <a:off x="1706030" y="3906502"/>
            <a:ext cx="31309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635335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67</TotalTime>
  <Words>977</Words>
  <Application>Microsoft Office PowerPoint</Application>
  <PresentationFormat>Widescreen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Aharoni</vt:lpstr>
      <vt:lpstr>Arial</vt:lpstr>
      <vt:lpstr>Impact</vt:lpstr>
      <vt:lpstr>Main Event</vt:lpstr>
      <vt:lpstr>Monday 8th February 2021</vt:lpstr>
      <vt:lpstr>Brain warmup!</vt:lpstr>
      <vt:lpstr>Your Task</vt:lpstr>
      <vt:lpstr>PowerPoint Presentation</vt:lpstr>
      <vt:lpstr>PowerPoint Presentation</vt:lpstr>
      <vt:lpstr>Tuesday 9th February 2021</vt:lpstr>
      <vt:lpstr>Brain warmup!</vt:lpstr>
      <vt:lpstr>Your Task</vt:lpstr>
      <vt:lpstr>PowerPoint Presentation</vt:lpstr>
      <vt:lpstr>PowerPoint Presentation</vt:lpstr>
      <vt:lpstr>Wednesday 10th February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Taylor</dc:creator>
  <cp:lastModifiedBy>Heather Taylor</cp:lastModifiedBy>
  <cp:revision>8</cp:revision>
  <dcterms:created xsi:type="dcterms:W3CDTF">2021-02-05T11:56:34Z</dcterms:created>
  <dcterms:modified xsi:type="dcterms:W3CDTF">2021-02-05T13:04:32Z</dcterms:modified>
</cp:coreProperties>
</file>