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B8BA4-85BC-4F7C-B315-C849528C23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C01277-9DC8-4ABA-BAD3-6AE8E29FA5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C2E01-D714-4693-AF32-18DE18EA3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73E-D4BF-4479-9BE7-7ED08055647B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8C11D-9FC3-4A82-8A0C-2E639B571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2A3DCA-02E9-4911-99DA-3AE44BC15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BE07-AF4F-48F5-8A9E-6D19FEAD29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3084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0B88F-A3A1-430D-BA7A-440134159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77A872-0083-4E90-BFEB-B36CA03ACB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4A801-A848-4B68-8048-EBE6A0340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73E-D4BF-4479-9BE7-7ED08055647B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EF72C-9D40-48AE-90D5-CF70B24BF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4D3343-DA5F-4F7F-8A86-3C5EC028B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BE07-AF4F-48F5-8A9E-6D19FEAD29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476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DC93A4-4F52-4173-95CC-43AB4C64D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1F5D83-5A69-4CA7-92A3-BCC062C8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0A7A2-63EC-4BC0-9EB3-7ECB8B8A9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73E-D4BF-4479-9BE7-7ED08055647B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7488B-55D6-4881-B56B-5FEBB135B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54AD00-6DF9-47A8-B46F-AF5D1AA4B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BE07-AF4F-48F5-8A9E-6D19FEAD29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593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2BDC9-41DF-4B20-84BA-8A829FFC3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6B9A0-A615-4560-941B-B71C97B36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14A686-48E2-4E22-9277-27B6EC68C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73E-D4BF-4479-9BE7-7ED08055647B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7D04B-66EE-42C7-AD20-53EE8FAB0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4690B-975B-4330-B86B-6BE55732F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BE07-AF4F-48F5-8A9E-6D19FEAD29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540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EB928-A12B-4E03-A952-9970E31A0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A30CB2-8AE0-4FD5-8BC7-BF4B15242D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3EBD8-EC28-41CC-9CA1-5C681B4DC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73E-D4BF-4479-9BE7-7ED08055647B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AABBE-858E-4A28-8861-0BB1FE1A5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B5B6A9-F0AB-4182-9A00-1A721F2DC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BE07-AF4F-48F5-8A9E-6D19FEAD29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653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7C875-AB11-40C2-9DE0-BF679F932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DADB1-B453-496A-A9ED-6290D19EB7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ED7DFF-E305-4472-82E4-C25ED7BD27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0F483E-CA7C-499F-AF3A-173A7BDA7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73E-D4BF-4479-9BE7-7ED08055647B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6323A4-3FDF-4B59-910A-18A27D2D9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C65BD9-03B8-42E8-A2A2-C81D845E8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BE07-AF4F-48F5-8A9E-6D19FEAD29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552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FC91D-F2AB-4550-A06D-5BEE21782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B3AA38-235B-44A8-8B9F-D16B53F8E6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A6D98E-027E-4EE6-A0C3-5CFA24563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BADDF3-447E-408B-89DE-B4CD5E3F6A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496CE9-3E84-407E-BD93-2F2D6B74FA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F1BCD6-3C07-4D50-9A43-1BE27E367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73E-D4BF-4479-9BE7-7ED08055647B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65FB0F-46DB-4B34-8829-FC2F87DB1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F8768C-AD97-41E2-A7BD-AFA275165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BE07-AF4F-48F5-8A9E-6D19FEAD29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578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34AC4-EF14-410A-B3C1-D1E05A288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02D1AE-F795-4BD2-A2C0-403B10A63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73E-D4BF-4479-9BE7-7ED08055647B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FEEB41-BACB-4761-BFD5-FA5C56B52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84A40D-151D-4E52-983F-B94DBB33C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BE07-AF4F-48F5-8A9E-6D19FEAD29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582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47D01E-1E9A-4138-9E55-5246FA79D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73E-D4BF-4479-9BE7-7ED08055647B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6C6711-FA69-41D1-B528-3D5DC33F3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FF3373-84F3-4F77-BF09-930D73089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BE07-AF4F-48F5-8A9E-6D19FEAD29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301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A2BA7-013C-4779-BCC3-D172EA31B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CF024-F21F-4B4C-9DA0-067633899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E117E4-12C2-4B3E-A9FC-CC90246B24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989E8C-7A0B-44AB-8E2E-BC5425E07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73E-D4BF-4479-9BE7-7ED08055647B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421288-A0FE-4146-96DA-4FDDA02C3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459E86-F868-4FB4-9EFA-D2CB407C9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BE07-AF4F-48F5-8A9E-6D19FEAD29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714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A55B8-F9DE-48C7-AD96-8B4210828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4B5E4C-7E6F-440F-919D-7FFF44F51B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04542C-BA44-4385-8631-39E257440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803938-4407-4EDD-ABAD-1686788E7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73E-D4BF-4479-9BE7-7ED08055647B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36412-9126-47D5-AF72-E8DA1C901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B19E17-CD11-429B-941A-34998FD03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BE07-AF4F-48F5-8A9E-6D19FEAD29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34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F16FAC-56BC-46AD-A4DB-5AFFC08B9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46214A-97F5-4AA5-892A-43AD4D9D6B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3E08A4-A686-4D45-96F0-B65D8C224B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5D73E-D4BF-4479-9BE7-7ED08055647B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B1A24C-377D-486A-8B4A-E6D49E77CF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026741-9A3C-4882-8C08-EB607D7C4B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DBE07-AF4F-48F5-8A9E-6D19FEAD29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375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D6B6C6C-58A1-4265-864E-914B7B71CE4D}"/>
              </a:ext>
            </a:extLst>
          </p:cNvPr>
          <p:cNvSpPr/>
          <p:nvPr/>
        </p:nvSpPr>
        <p:spPr>
          <a:xfrm>
            <a:off x="1493520" y="28448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A5F6113-A977-48CF-9592-DB07C2B37F1B}"/>
              </a:ext>
            </a:extLst>
          </p:cNvPr>
          <p:cNvSpPr/>
          <p:nvPr/>
        </p:nvSpPr>
        <p:spPr>
          <a:xfrm>
            <a:off x="355600" y="374904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F7CC971-D13E-4598-AF31-23002435E3F4}"/>
              </a:ext>
            </a:extLst>
          </p:cNvPr>
          <p:cNvSpPr/>
          <p:nvPr/>
        </p:nvSpPr>
        <p:spPr>
          <a:xfrm>
            <a:off x="3413760" y="374904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F72540E-4E04-451F-B29F-B3C8518ACFC1}"/>
              </a:ext>
            </a:extLst>
          </p:cNvPr>
          <p:cNvSpPr/>
          <p:nvPr/>
        </p:nvSpPr>
        <p:spPr>
          <a:xfrm>
            <a:off x="7020560" y="374904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5903AB7-16D4-4517-A6F1-F07DB892EBB4}"/>
              </a:ext>
            </a:extLst>
          </p:cNvPr>
          <p:cNvSpPr/>
          <p:nvPr/>
        </p:nvSpPr>
        <p:spPr>
          <a:xfrm>
            <a:off x="9855200" y="374904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CE7F7E8-464B-4D68-805C-0E689B5D49EC}"/>
              </a:ext>
            </a:extLst>
          </p:cNvPr>
          <p:cNvSpPr/>
          <p:nvPr/>
        </p:nvSpPr>
        <p:spPr>
          <a:xfrm>
            <a:off x="8331200" y="78232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59DE37D-FB04-4F8F-B030-DAC7B4B912FF}"/>
              </a:ext>
            </a:extLst>
          </p:cNvPr>
          <p:cNvCxnSpPr/>
          <p:nvPr/>
        </p:nvCxnSpPr>
        <p:spPr>
          <a:xfrm flipH="1">
            <a:off x="1493520" y="2042160"/>
            <a:ext cx="467360" cy="17068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635FA6E-FC52-4621-9F92-050AB80AD8F2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10088880" y="2367280"/>
            <a:ext cx="797560" cy="13817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B3C9A87-A093-46DA-9756-19978EF45F13}"/>
              </a:ext>
            </a:extLst>
          </p:cNvPr>
          <p:cNvCxnSpPr>
            <a:cxnSpLocks/>
          </p:cNvCxnSpPr>
          <p:nvPr/>
        </p:nvCxnSpPr>
        <p:spPr>
          <a:xfrm>
            <a:off x="3251200" y="1960880"/>
            <a:ext cx="792480" cy="17881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E26E455-110C-4D93-998C-8D878AA560E2}"/>
              </a:ext>
            </a:extLst>
          </p:cNvPr>
          <p:cNvCxnSpPr/>
          <p:nvPr/>
        </p:nvCxnSpPr>
        <p:spPr>
          <a:xfrm flipH="1">
            <a:off x="7995920" y="2194560"/>
            <a:ext cx="467360" cy="17068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Table 18">
            <a:extLst>
              <a:ext uri="{FF2B5EF4-FFF2-40B4-BE49-F238E27FC236}">
                <a16:creationId xmlns:a16="http://schemas.microsoft.com/office/drawing/2014/main" id="{758FC200-8036-4848-A7E3-94ABA43195D2}"/>
              </a:ext>
            </a:extLst>
          </p:cNvPr>
          <p:cNvGraphicFramePr>
            <a:graphicFrameLocks noGrp="1"/>
          </p:cNvGraphicFramePr>
          <p:nvPr/>
        </p:nvGraphicFramePr>
        <p:xfrm>
          <a:off x="1798321" y="1310640"/>
          <a:ext cx="1452879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293">
                  <a:extLst>
                    <a:ext uri="{9D8B030D-6E8A-4147-A177-3AD203B41FA5}">
                      <a16:colId xmlns:a16="http://schemas.microsoft.com/office/drawing/2014/main" val="1804821515"/>
                    </a:ext>
                  </a:extLst>
                </a:gridCol>
                <a:gridCol w="484293">
                  <a:extLst>
                    <a:ext uri="{9D8B030D-6E8A-4147-A177-3AD203B41FA5}">
                      <a16:colId xmlns:a16="http://schemas.microsoft.com/office/drawing/2014/main" val="620415505"/>
                    </a:ext>
                  </a:extLst>
                </a:gridCol>
                <a:gridCol w="484293">
                  <a:extLst>
                    <a:ext uri="{9D8B030D-6E8A-4147-A177-3AD203B41FA5}">
                      <a16:colId xmlns:a16="http://schemas.microsoft.com/office/drawing/2014/main" val="385287477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787468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231837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355249C8-2E53-4880-9BBC-C399E66C62B0}"/>
              </a:ext>
            </a:extLst>
          </p:cNvPr>
          <p:cNvGraphicFramePr>
            <a:graphicFrameLocks noGrp="1"/>
          </p:cNvGraphicFramePr>
          <p:nvPr/>
        </p:nvGraphicFramePr>
        <p:xfrm>
          <a:off x="1808481" y="508000"/>
          <a:ext cx="1452879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293">
                  <a:extLst>
                    <a:ext uri="{9D8B030D-6E8A-4147-A177-3AD203B41FA5}">
                      <a16:colId xmlns:a16="http://schemas.microsoft.com/office/drawing/2014/main" val="1804821515"/>
                    </a:ext>
                  </a:extLst>
                </a:gridCol>
                <a:gridCol w="484293">
                  <a:extLst>
                    <a:ext uri="{9D8B030D-6E8A-4147-A177-3AD203B41FA5}">
                      <a16:colId xmlns:a16="http://schemas.microsoft.com/office/drawing/2014/main" val="620415505"/>
                    </a:ext>
                  </a:extLst>
                </a:gridCol>
                <a:gridCol w="484293">
                  <a:extLst>
                    <a:ext uri="{9D8B030D-6E8A-4147-A177-3AD203B41FA5}">
                      <a16:colId xmlns:a16="http://schemas.microsoft.com/office/drawing/2014/main" val="385287477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87468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7231837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4618F454-76FA-49AF-987D-BB3E187C89C5}"/>
              </a:ext>
            </a:extLst>
          </p:cNvPr>
          <p:cNvSpPr txBox="1"/>
          <p:nvPr/>
        </p:nvSpPr>
        <p:spPr>
          <a:xfrm>
            <a:off x="914400" y="5289788"/>
            <a:ext cx="1046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Wholes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92CB1A9-2164-4D54-B1C8-C105F0BF6DF5}"/>
              </a:ext>
            </a:extLst>
          </p:cNvPr>
          <p:cNvSpPr txBox="1"/>
          <p:nvPr/>
        </p:nvSpPr>
        <p:spPr>
          <a:xfrm>
            <a:off x="4206240" y="5289788"/>
            <a:ext cx="924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Left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D7B2A5F-A71F-4288-A0A9-4EF893A161E3}"/>
              </a:ext>
            </a:extLst>
          </p:cNvPr>
          <p:cNvSpPr txBox="1"/>
          <p:nvPr/>
        </p:nvSpPr>
        <p:spPr>
          <a:xfrm>
            <a:off x="1158240" y="3666907"/>
            <a:ext cx="10464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4021B8-938E-41DE-A0AD-6C34D5F40133}"/>
              </a:ext>
            </a:extLst>
          </p:cNvPr>
          <p:cNvSpPr txBox="1"/>
          <p:nvPr/>
        </p:nvSpPr>
        <p:spPr>
          <a:xfrm>
            <a:off x="2214880" y="2207736"/>
            <a:ext cx="792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10/6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5BAF05-ED41-4BCE-9A0B-C553AD74DE8E}"/>
              </a:ext>
            </a:extLst>
          </p:cNvPr>
          <p:cNvSpPr txBox="1"/>
          <p:nvPr/>
        </p:nvSpPr>
        <p:spPr>
          <a:xfrm>
            <a:off x="4056380" y="3666907"/>
            <a:ext cx="1005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4/6</a:t>
            </a:r>
          </a:p>
        </p:txBody>
      </p:sp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4CF055B4-3C7F-46A0-9A78-83CCA5BC13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5564888"/>
              </p:ext>
            </p:extLst>
          </p:nvPr>
        </p:nvGraphicFramePr>
        <p:xfrm>
          <a:off x="8564880" y="741680"/>
          <a:ext cx="152400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211398379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687530928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5211929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74149078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56291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2527820"/>
                  </a:ext>
                </a:extLst>
              </a:tr>
            </a:tbl>
          </a:graphicData>
        </a:graphic>
      </p:graphicFrame>
      <p:graphicFrame>
        <p:nvGraphicFramePr>
          <p:cNvPr id="22" name="Table 15">
            <a:extLst>
              <a:ext uri="{FF2B5EF4-FFF2-40B4-BE49-F238E27FC236}">
                <a16:creationId xmlns:a16="http://schemas.microsoft.com/office/drawing/2014/main" id="{16F32FEE-C8B9-460F-9BE7-53C07E3E39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004671"/>
              </p:ext>
            </p:extLst>
          </p:nvPr>
        </p:nvGraphicFramePr>
        <p:xfrm>
          <a:off x="8564880" y="1595120"/>
          <a:ext cx="152400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211398379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687530928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5211929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74149078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56291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2527820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1955FD80-EF63-4083-99FC-90594EBFFCF4}"/>
              </a:ext>
            </a:extLst>
          </p:cNvPr>
          <p:cNvSpPr txBox="1"/>
          <p:nvPr/>
        </p:nvSpPr>
        <p:spPr>
          <a:xfrm>
            <a:off x="4546600" y="508000"/>
            <a:ext cx="2616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Shade the bar model to match the fraction</a:t>
            </a:r>
          </a:p>
          <a:p>
            <a:pPr marL="342900" indent="-342900">
              <a:buAutoNum type="arabicPeriod"/>
            </a:pPr>
            <a:r>
              <a:rPr lang="en-GB" dirty="0"/>
              <a:t>Split into wholes and what’s left- (you don’t have to draw it)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B66DDE2-6C15-4DB8-B612-F948E1EEB0FF}"/>
              </a:ext>
            </a:extLst>
          </p:cNvPr>
          <p:cNvSpPr txBox="1"/>
          <p:nvPr/>
        </p:nvSpPr>
        <p:spPr>
          <a:xfrm>
            <a:off x="8930640" y="2712720"/>
            <a:ext cx="792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14/8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A3B617E-841D-4BA0-ACAD-FBE9E3036D11}"/>
              </a:ext>
            </a:extLst>
          </p:cNvPr>
          <p:cNvSpPr txBox="1"/>
          <p:nvPr/>
        </p:nvSpPr>
        <p:spPr>
          <a:xfrm>
            <a:off x="7630160" y="5271254"/>
            <a:ext cx="1046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Wholes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2D92AF8-1464-4CB6-8681-5AC84BA1F16F}"/>
              </a:ext>
            </a:extLst>
          </p:cNvPr>
          <p:cNvSpPr txBox="1"/>
          <p:nvPr/>
        </p:nvSpPr>
        <p:spPr>
          <a:xfrm>
            <a:off x="10657840" y="5283200"/>
            <a:ext cx="924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Left</a:t>
            </a: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9D223601-1A2E-434A-860E-FA3EE9AA0A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702028"/>
              </p:ext>
            </p:extLst>
          </p:nvPr>
        </p:nvGraphicFramePr>
        <p:xfrm>
          <a:off x="635003" y="4384209"/>
          <a:ext cx="1452879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293">
                  <a:extLst>
                    <a:ext uri="{9D8B030D-6E8A-4147-A177-3AD203B41FA5}">
                      <a16:colId xmlns:a16="http://schemas.microsoft.com/office/drawing/2014/main" val="1804821515"/>
                    </a:ext>
                  </a:extLst>
                </a:gridCol>
                <a:gridCol w="484293">
                  <a:extLst>
                    <a:ext uri="{9D8B030D-6E8A-4147-A177-3AD203B41FA5}">
                      <a16:colId xmlns:a16="http://schemas.microsoft.com/office/drawing/2014/main" val="620415505"/>
                    </a:ext>
                  </a:extLst>
                </a:gridCol>
                <a:gridCol w="484293">
                  <a:extLst>
                    <a:ext uri="{9D8B030D-6E8A-4147-A177-3AD203B41FA5}">
                      <a16:colId xmlns:a16="http://schemas.microsoft.com/office/drawing/2014/main" val="385287477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87468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7231837"/>
                  </a:ext>
                </a:extLst>
              </a:tr>
            </a:tbl>
          </a:graphicData>
        </a:graphic>
      </p:graphicFrame>
      <p:graphicFrame>
        <p:nvGraphicFramePr>
          <p:cNvPr id="27" name="Table 18">
            <a:extLst>
              <a:ext uri="{FF2B5EF4-FFF2-40B4-BE49-F238E27FC236}">
                <a16:creationId xmlns:a16="http://schemas.microsoft.com/office/drawing/2014/main" id="{05711F6D-18BA-4641-A5E3-F99FEA8054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884350"/>
              </p:ext>
            </p:extLst>
          </p:nvPr>
        </p:nvGraphicFramePr>
        <p:xfrm>
          <a:off x="3718560" y="4314577"/>
          <a:ext cx="1452879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293">
                  <a:extLst>
                    <a:ext uri="{9D8B030D-6E8A-4147-A177-3AD203B41FA5}">
                      <a16:colId xmlns:a16="http://schemas.microsoft.com/office/drawing/2014/main" val="1804821515"/>
                    </a:ext>
                  </a:extLst>
                </a:gridCol>
                <a:gridCol w="484293">
                  <a:extLst>
                    <a:ext uri="{9D8B030D-6E8A-4147-A177-3AD203B41FA5}">
                      <a16:colId xmlns:a16="http://schemas.microsoft.com/office/drawing/2014/main" val="620415505"/>
                    </a:ext>
                  </a:extLst>
                </a:gridCol>
                <a:gridCol w="484293">
                  <a:extLst>
                    <a:ext uri="{9D8B030D-6E8A-4147-A177-3AD203B41FA5}">
                      <a16:colId xmlns:a16="http://schemas.microsoft.com/office/drawing/2014/main" val="385287477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787468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2318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5735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D6B6C6C-58A1-4265-864E-914B7B71CE4D}"/>
              </a:ext>
            </a:extLst>
          </p:cNvPr>
          <p:cNvSpPr/>
          <p:nvPr/>
        </p:nvSpPr>
        <p:spPr>
          <a:xfrm>
            <a:off x="1493520" y="28448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A5F6113-A977-48CF-9592-DB07C2B37F1B}"/>
              </a:ext>
            </a:extLst>
          </p:cNvPr>
          <p:cNvSpPr/>
          <p:nvPr/>
        </p:nvSpPr>
        <p:spPr>
          <a:xfrm>
            <a:off x="355600" y="374904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F7CC971-D13E-4598-AF31-23002435E3F4}"/>
              </a:ext>
            </a:extLst>
          </p:cNvPr>
          <p:cNvSpPr/>
          <p:nvPr/>
        </p:nvSpPr>
        <p:spPr>
          <a:xfrm>
            <a:off x="3413760" y="374904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F72540E-4E04-451F-B29F-B3C8518ACFC1}"/>
              </a:ext>
            </a:extLst>
          </p:cNvPr>
          <p:cNvSpPr/>
          <p:nvPr/>
        </p:nvSpPr>
        <p:spPr>
          <a:xfrm>
            <a:off x="7020560" y="374904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5903AB7-16D4-4517-A6F1-F07DB892EBB4}"/>
              </a:ext>
            </a:extLst>
          </p:cNvPr>
          <p:cNvSpPr/>
          <p:nvPr/>
        </p:nvSpPr>
        <p:spPr>
          <a:xfrm>
            <a:off x="9855200" y="374904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CE7F7E8-464B-4D68-805C-0E689B5D49EC}"/>
              </a:ext>
            </a:extLst>
          </p:cNvPr>
          <p:cNvSpPr/>
          <p:nvPr/>
        </p:nvSpPr>
        <p:spPr>
          <a:xfrm>
            <a:off x="8331200" y="78232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59DE37D-FB04-4F8F-B030-DAC7B4B912FF}"/>
              </a:ext>
            </a:extLst>
          </p:cNvPr>
          <p:cNvCxnSpPr/>
          <p:nvPr/>
        </p:nvCxnSpPr>
        <p:spPr>
          <a:xfrm flipH="1">
            <a:off x="1493520" y="2042160"/>
            <a:ext cx="467360" cy="17068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635FA6E-FC52-4621-9F92-050AB80AD8F2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10088880" y="2367280"/>
            <a:ext cx="797560" cy="13817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B3C9A87-A093-46DA-9756-19978EF45F13}"/>
              </a:ext>
            </a:extLst>
          </p:cNvPr>
          <p:cNvCxnSpPr>
            <a:cxnSpLocks/>
          </p:cNvCxnSpPr>
          <p:nvPr/>
        </p:nvCxnSpPr>
        <p:spPr>
          <a:xfrm>
            <a:off x="3251200" y="1960880"/>
            <a:ext cx="792480" cy="17881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E26E455-110C-4D93-998C-8D878AA560E2}"/>
              </a:ext>
            </a:extLst>
          </p:cNvPr>
          <p:cNvCxnSpPr/>
          <p:nvPr/>
        </p:nvCxnSpPr>
        <p:spPr>
          <a:xfrm flipH="1">
            <a:off x="7995920" y="2194560"/>
            <a:ext cx="467360" cy="17068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Table 18">
            <a:extLst>
              <a:ext uri="{FF2B5EF4-FFF2-40B4-BE49-F238E27FC236}">
                <a16:creationId xmlns:a16="http://schemas.microsoft.com/office/drawing/2014/main" id="{758FC200-8036-4848-A7E3-94ABA43195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7550551"/>
              </p:ext>
            </p:extLst>
          </p:nvPr>
        </p:nvGraphicFramePr>
        <p:xfrm>
          <a:off x="1798321" y="1310640"/>
          <a:ext cx="1452879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293">
                  <a:extLst>
                    <a:ext uri="{9D8B030D-6E8A-4147-A177-3AD203B41FA5}">
                      <a16:colId xmlns:a16="http://schemas.microsoft.com/office/drawing/2014/main" val="1804821515"/>
                    </a:ext>
                  </a:extLst>
                </a:gridCol>
                <a:gridCol w="484293">
                  <a:extLst>
                    <a:ext uri="{9D8B030D-6E8A-4147-A177-3AD203B41FA5}">
                      <a16:colId xmlns:a16="http://schemas.microsoft.com/office/drawing/2014/main" val="620415505"/>
                    </a:ext>
                  </a:extLst>
                </a:gridCol>
                <a:gridCol w="484293">
                  <a:extLst>
                    <a:ext uri="{9D8B030D-6E8A-4147-A177-3AD203B41FA5}">
                      <a16:colId xmlns:a16="http://schemas.microsoft.com/office/drawing/2014/main" val="385287477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87468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7231837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355249C8-2E53-4880-9BBC-C399E66C62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249802"/>
              </p:ext>
            </p:extLst>
          </p:nvPr>
        </p:nvGraphicFramePr>
        <p:xfrm>
          <a:off x="1808481" y="508000"/>
          <a:ext cx="1452879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293">
                  <a:extLst>
                    <a:ext uri="{9D8B030D-6E8A-4147-A177-3AD203B41FA5}">
                      <a16:colId xmlns:a16="http://schemas.microsoft.com/office/drawing/2014/main" val="1804821515"/>
                    </a:ext>
                  </a:extLst>
                </a:gridCol>
                <a:gridCol w="484293">
                  <a:extLst>
                    <a:ext uri="{9D8B030D-6E8A-4147-A177-3AD203B41FA5}">
                      <a16:colId xmlns:a16="http://schemas.microsoft.com/office/drawing/2014/main" val="620415505"/>
                    </a:ext>
                  </a:extLst>
                </a:gridCol>
                <a:gridCol w="484293">
                  <a:extLst>
                    <a:ext uri="{9D8B030D-6E8A-4147-A177-3AD203B41FA5}">
                      <a16:colId xmlns:a16="http://schemas.microsoft.com/office/drawing/2014/main" val="385287477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87468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7231837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4618F454-76FA-49AF-987D-BB3E187C89C5}"/>
              </a:ext>
            </a:extLst>
          </p:cNvPr>
          <p:cNvSpPr txBox="1"/>
          <p:nvPr/>
        </p:nvSpPr>
        <p:spPr>
          <a:xfrm>
            <a:off x="914400" y="5289788"/>
            <a:ext cx="1046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Wholes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92CB1A9-2164-4D54-B1C8-C105F0BF6DF5}"/>
              </a:ext>
            </a:extLst>
          </p:cNvPr>
          <p:cNvSpPr txBox="1"/>
          <p:nvPr/>
        </p:nvSpPr>
        <p:spPr>
          <a:xfrm>
            <a:off x="4206240" y="5289788"/>
            <a:ext cx="924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Left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04F62E0-B3BB-466A-A7EA-D89488026892}"/>
              </a:ext>
            </a:extLst>
          </p:cNvPr>
          <p:cNvSpPr txBox="1"/>
          <p:nvPr/>
        </p:nvSpPr>
        <p:spPr>
          <a:xfrm>
            <a:off x="2214880" y="2169180"/>
            <a:ext cx="883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7/6</a:t>
            </a:r>
          </a:p>
        </p:txBody>
      </p:sp>
      <p:graphicFrame>
        <p:nvGraphicFramePr>
          <p:cNvPr id="23" name="Table 23">
            <a:extLst>
              <a:ext uri="{FF2B5EF4-FFF2-40B4-BE49-F238E27FC236}">
                <a16:creationId xmlns:a16="http://schemas.microsoft.com/office/drawing/2014/main" id="{3AD801AB-E48C-4418-9246-30D5700242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095008"/>
              </p:ext>
            </p:extLst>
          </p:nvPr>
        </p:nvGraphicFramePr>
        <p:xfrm>
          <a:off x="8829040" y="807740"/>
          <a:ext cx="1066800" cy="392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93527007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3450465013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1000790502"/>
                    </a:ext>
                  </a:extLst>
                </a:gridCol>
              </a:tblGrid>
              <a:tr h="39287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476988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15E02711-397E-41DB-94D1-A2021BDAE9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11000"/>
              </p:ext>
            </p:extLst>
          </p:nvPr>
        </p:nvGraphicFramePr>
        <p:xfrm>
          <a:off x="9022080" y="2007436"/>
          <a:ext cx="1066800" cy="392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93527007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3450465013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1000790502"/>
                    </a:ext>
                  </a:extLst>
                </a:gridCol>
              </a:tblGrid>
              <a:tr h="39287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476988"/>
                  </a:ext>
                </a:extLst>
              </a:tr>
            </a:tbl>
          </a:graphicData>
        </a:graphic>
      </p:graphicFrame>
      <p:graphicFrame>
        <p:nvGraphicFramePr>
          <p:cNvPr id="25" name="Table 23">
            <a:extLst>
              <a:ext uri="{FF2B5EF4-FFF2-40B4-BE49-F238E27FC236}">
                <a16:creationId xmlns:a16="http://schemas.microsoft.com/office/drawing/2014/main" id="{D419CB06-20FA-4838-84A5-ADF3CB279C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911046"/>
              </p:ext>
            </p:extLst>
          </p:nvPr>
        </p:nvGraphicFramePr>
        <p:xfrm>
          <a:off x="8331200" y="1477433"/>
          <a:ext cx="1066800" cy="392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93527007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3450465013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1000790502"/>
                    </a:ext>
                  </a:extLst>
                </a:gridCol>
              </a:tblGrid>
              <a:tr h="39287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476988"/>
                  </a:ext>
                </a:extLst>
              </a:tr>
            </a:tbl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6CFC9783-637F-4E09-8235-E6EC3A5A2F37}"/>
              </a:ext>
            </a:extLst>
          </p:cNvPr>
          <p:cNvSpPr txBox="1"/>
          <p:nvPr/>
        </p:nvSpPr>
        <p:spPr>
          <a:xfrm>
            <a:off x="9098280" y="2770314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8/3</a:t>
            </a:r>
          </a:p>
        </p:txBody>
      </p:sp>
    </p:spTree>
    <p:extLst>
      <p:ext uri="{BB962C8B-B14F-4D97-AF65-F5344CB8AC3E}">
        <p14:creationId xmlns:p14="http://schemas.microsoft.com/office/powerpoint/2010/main" val="1626210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D6B6C6C-58A1-4265-864E-914B7B71CE4D}"/>
              </a:ext>
            </a:extLst>
          </p:cNvPr>
          <p:cNvSpPr/>
          <p:nvPr/>
        </p:nvSpPr>
        <p:spPr>
          <a:xfrm>
            <a:off x="1493520" y="28448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A5F6113-A977-48CF-9592-DB07C2B37F1B}"/>
              </a:ext>
            </a:extLst>
          </p:cNvPr>
          <p:cNvSpPr/>
          <p:nvPr/>
        </p:nvSpPr>
        <p:spPr>
          <a:xfrm>
            <a:off x="355600" y="374904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F7CC971-D13E-4598-AF31-23002435E3F4}"/>
              </a:ext>
            </a:extLst>
          </p:cNvPr>
          <p:cNvSpPr/>
          <p:nvPr/>
        </p:nvSpPr>
        <p:spPr>
          <a:xfrm>
            <a:off x="3413760" y="374904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F72540E-4E04-451F-B29F-B3C8518ACFC1}"/>
              </a:ext>
            </a:extLst>
          </p:cNvPr>
          <p:cNvSpPr/>
          <p:nvPr/>
        </p:nvSpPr>
        <p:spPr>
          <a:xfrm>
            <a:off x="7020560" y="374904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5903AB7-16D4-4517-A6F1-F07DB892EBB4}"/>
              </a:ext>
            </a:extLst>
          </p:cNvPr>
          <p:cNvSpPr/>
          <p:nvPr/>
        </p:nvSpPr>
        <p:spPr>
          <a:xfrm>
            <a:off x="9855200" y="374904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CE7F7E8-464B-4D68-805C-0E689B5D49EC}"/>
              </a:ext>
            </a:extLst>
          </p:cNvPr>
          <p:cNvSpPr/>
          <p:nvPr/>
        </p:nvSpPr>
        <p:spPr>
          <a:xfrm>
            <a:off x="8331200" y="78232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59DE37D-FB04-4F8F-B030-DAC7B4B912FF}"/>
              </a:ext>
            </a:extLst>
          </p:cNvPr>
          <p:cNvCxnSpPr/>
          <p:nvPr/>
        </p:nvCxnSpPr>
        <p:spPr>
          <a:xfrm flipH="1">
            <a:off x="1493520" y="2042160"/>
            <a:ext cx="467360" cy="17068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635FA6E-FC52-4621-9F92-050AB80AD8F2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10088880" y="2367280"/>
            <a:ext cx="797560" cy="13817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B3C9A87-A093-46DA-9756-19978EF45F13}"/>
              </a:ext>
            </a:extLst>
          </p:cNvPr>
          <p:cNvCxnSpPr>
            <a:cxnSpLocks/>
          </p:cNvCxnSpPr>
          <p:nvPr/>
        </p:nvCxnSpPr>
        <p:spPr>
          <a:xfrm>
            <a:off x="3251200" y="1960880"/>
            <a:ext cx="792480" cy="17881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E26E455-110C-4D93-998C-8D878AA560E2}"/>
              </a:ext>
            </a:extLst>
          </p:cNvPr>
          <p:cNvCxnSpPr/>
          <p:nvPr/>
        </p:nvCxnSpPr>
        <p:spPr>
          <a:xfrm flipH="1">
            <a:off x="7995920" y="2194560"/>
            <a:ext cx="467360" cy="17068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618F454-76FA-49AF-987D-BB3E187C89C5}"/>
              </a:ext>
            </a:extLst>
          </p:cNvPr>
          <p:cNvSpPr txBox="1"/>
          <p:nvPr/>
        </p:nvSpPr>
        <p:spPr>
          <a:xfrm>
            <a:off x="914400" y="5289788"/>
            <a:ext cx="1046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Wholes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92CB1A9-2164-4D54-B1C8-C105F0BF6DF5}"/>
              </a:ext>
            </a:extLst>
          </p:cNvPr>
          <p:cNvSpPr txBox="1"/>
          <p:nvPr/>
        </p:nvSpPr>
        <p:spPr>
          <a:xfrm>
            <a:off x="4206240" y="5289788"/>
            <a:ext cx="924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Left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8E95928-ABDF-4BC2-BC24-5DB4C715B6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184867"/>
              </p:ext>
            </p:extLst>
          </p:nvPr>
        </p:nvGraphicFramePr>
        <p:xfrm>
          <a:off x="2143760" y="284480"/>
          <a:ext cx="762000" cy="367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106560336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924184487"/>
                    </a:ext>
                  </a:extLst>
                </a:gridCol>
              </a:tblGrid>
              <a:tr h="36745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716328"/>
                  </a:ext>
                </a:extLst>
              </a:tr>
            </a:tbl>
          </a:graphicData>
        </a:graphic>
      </p:graphicFrame>
      <p:graphicFrame>
        <p:nvGraphicFramePr>
          <p:cNvPr id="17" name="Table 2">
            <a:extLst>
              <a:ext uri="{FF2B5EF4-FFF2-40B4-BE49-F238E27FC236}">
                <a16:creationId xmlns:a16="http://schemas.microsoft.com/office/drawing/2014/main" id="{23F92BCE-350B-42B9-A570-1EE1EB021D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09498"/>
              </p:ext>
            </p:extLst>
          </p:nvPr>
        </p:nvGraphicFramePr>
        <p:xfrm>
          <a:off x="2540000" y="861906"/>
          <a:ext cx="762000" cy="367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106560336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924184487"/>
                    </a:ext>
                  </a:extLst>
                </a:gridCol>
              </a:tblGrid>
              <a:tr h="36745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716328"/>
                  </a:ext>
                </a:extLst>
              </a:tr>
            </a:tbl>
          </a:graphicData>
        </a:graphic>
      </p:graphicFrame>
      <p:graphicFrame>
        <p:nvGraphicFramePr>
          <p:cNvPr id="22" name="Table 2">
            <a:extLst>
              <a:ext uri="{FF2B5EF4-FFF2-40B4-BE49-F238E27FC236}">
                <a16:creationId xmlns:a16="http://schemas.microsoft.com/office/drawing/2014/main" id="{F4A52ACB-9C0F-473F-910C-615D4AF9EA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2393628"/>
              </p:ext>
            </p:extLst>
          </p:nvPr>
        </p:nvGraphicFramePr>
        <p:xfrm>
          <a:off x="1625600" y="1067647"/>
          <a:ext cx="762000" cy="367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106560336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924184487"/>
                    </a:ext>
                  </a:extLst>
                </a:gridCol>
              </a:tblGrid>
              <a:tr h="36745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716328"/>
                  </a:ext>
                </a:extLst>
              </a:tr>
            </a:tbl>
          </a:graphicData>
        </a:graphic>
      </p:graphicFrame>
      <p:graphicFrame>
        <p:nvGraphicFramePr>
          <p:cNvPr id="23" name="Table 2">
            <a:extLst>
              <a:ext uri="{FF2B5EF4-FFF2-40B4-BE49-F238E27FC236}">
                <a16:creationId xmlns:a16="http://schemas.microsoft.com/office/drawing/2014/main" id="{1A01BA27-F0E1-4877-B560-7BF6472DD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516803"/>
              </p:ext>
            </p:extLst>
          </p:nvPr>
        </p:nvGraphicFramePr>
        <p:xfrm>
          <a:off x="2138680" y="1674706"/>
          <a:ext cx="762000" cy="367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106560336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924184487"/>
                    </a:ext>
                  </a:extLst>
                </a:gridCol>
              </a:tblGrid>
              <a:tr h="36745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71632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B426B71-DC55-48C4-BF72-D561A2BFD662}"/>
              </a:ext>
            </a:extLst>
          </p:cNvPr>
          <p:cNvSpPr txBox="1"/>
          <p:nvPr/>
        </p:nvSpPr>
        <p:spPr>
          <a:xfrm>
            <a:off x="2138680" y="2296160"/>
            <a:ext cx="96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7/2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EB1C5314-094B-4CFB-AA6B-D9F90E6EA6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2767735"/>
              </p:ext>
            </p:extLst>
          </p:nvPr>
        </p:nvGraphicFramePr>
        <p:xfrm>
          <a:off x="8331200" y="1477433"/>
          <a:ext cx="1066800" cy="392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93527007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3450465013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1000790502"/>
                    </a:ext>
                  </a:extLst>
                </a:gridCol>
              </a:tblGrid>
              <a:tr h="39287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476988"/>
                  </a:ext>
                </a:extLst>
              </a:tr>
            </a:tbl>
          </a:graphicData>
        </a:graphic>
      </p:graphicFrame>
      <p:graphicFrame>
        <p:nvGraphicFramePr>
          <p:cNvPr id="25" name="Table 23">
            <a:extLst>
              <a:ext uri="{FF2B5EF4-FFF2-40B4-BE49-F238E27FC236}">
                <a16:creationId xmlns:a16="http://schemas.microsoft.com/office/drawing/2014/main" id="{321A3BE5-96CC-4237-9ADD-E9C70C2F67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223215"/>
              </p:ext>
            </p:extLst>
          </p:nvPr>
        </p:nvGraphicFramePr>
        <p:xfrm>
          <a:off x="8996680" y="938298"/>
          <a:ext cx="1066800" cy="392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93527007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3450465013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1000790502"/>
                    </a:ext>
                  </a:extLst>
                </a:gridCol>
              </a:tblGrid>
              <a:tr h="39287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476988"/>
                  </a:ext>
                </a:extLst>
              </a:tr>
            </a:tbl>
          </a:graphicData>
        </a:graphic>
      </p:graphicFrame>
      <p:graphicFrame>
        <p:nvGraphicFramePr>
          <p:cNvPr id="26" name="Table 23">
            <a:extLst>
              <a:ext uri="{FF2B5EF4-FFF2-40B4-BE49-F238E27FC236}">
                <a16:creationId xmlns:a16="http://schemas.microsoft.com/office/drawing/2014/main" id="{9A406449-4B8A-4602-A69C-7F50A56E2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975758"/>
              </p:ext>
            </p:extLst>
          </p:nvPr>
        </p:nvGraphicFramePr>
        <p:xfrm>
          <a:off x="9702800" y="1629833"/>
          <a:ext cx="1066800" cy="392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93527007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3450465013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1000790502"/>
                    </a:ext>
                  </a:extLst>
                </a:gridCol>
              </a:tblGrid>
              <a:tr h="39287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476988"/>
                  </a:ext>
                </a:extLst>
              </a:tr>
            </a:tbl>
          </a:graphicData>
        </a:graphic>
      </p:graphicFrame>
      <p:graphicFrame>
        <p:nvGraphicFramePr>
          <p:cNvPr id="27" name="Table 23">
            <a:extLst>
              <a:ext uri="{FF2B5EF4-FFF2-40B4-BE49-F238E27FC236}">
                <a16:creationId xmlns:a16="http://schemas.microsoft.com/office/drawing/2014/main" id="{88212776-1052-481A-8B23-309CFB051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602625"/>
              </p:ext>
            </p:extLst>
          </p:nvPr>
        </p:nvGraphicFramePr>
        <p:xfrm>
          <a:off x="8788400" y="2227156"/>
          <a:ext cx="1066800" cy="392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93527007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3450465013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1000790502"/>
                    </a:ext>
                  </a:extLst>
                </a:gridCol>
              </a:tblGrid>
              <a:tr h="39287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476988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E4A2796-84B9-4AAF-8051-53B8285EAA01}"/>
              </a:ext>
            </a:extLst>
          </p:cNvPr>
          <p:cNvSpPr txBox="1"/>
          <p:nvPr/>
        </p:nvSpPr>
        <p:spPr>
          <a:xfrm>
            <a:off x="8890000" y="2757825"/>
            <a:ext cx="1148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12/3</a:t>
            </a:r>
          </a:p>
        </p:txBody>
      </p:sp>
    </p:spTree>
    <p:extLst>
      <p:ext uri="{BB962C8B-B14F-4D97-AF65-F5344CB8AC3E}">
        <p14:creationId xmlns:p14="http://schemas.microsoft.com/office/powerpoint/2010/main" val="4293283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D6B6C6C-58A1-4265-864E-914B7B71CE4D}"/>
              </a:ext>
            </a:extLst>
          </p:cNvPr>
          <p:cNvSpPr/>
          <p:nvPr/>
        </p:nvSpPr>
        <p:spPr>
          <a:xfrm>
            <a:off x="1493520" y="28448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A5F6113-A977-48CF-9592-DB07C2B37F1B}"/>
              </a:ext>
            </a:extLst>
          </p:cNvPr>
          <p:cNvSpPr/>
          <p:nvPr/>
        </p:nvSpPr>
        <p:spPr>
          <a:xfrm>
            <a:off x="355600" y="374904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F7CC971-D13E-4598-AF31-23002435E3F4}"/>
              </a:ext>
            </a:extLst>
          </p:cNvPr>
          <p:cNvSpPr/>
          <p:nvPr/>
        </p:nvSpPr>
        <p:spPr>
          <a:xfrm>
            <a:off x="3413760" y="374904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F72540E-4E04-451F-B29F-B3C8518ACFC1}"/>
              </a:ext>
            </a:extLst>
          </p:cNvPr>
          <p:cNvSpPr/>
          <p:nvPr/>
        </p:nvSpPr>
        <p:spPr>
          <a:xfrm>
            <a:off x="7020560" y="374904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5903AB7-16D4-4517-A6F1-F07DB892EBB4}"/>
              </a:ext>
            </a:extLst>
          </p:cNvPr>
          <p:cNvSpPr/>
          <p:nvPr/>
        </p:nvSpPr>
        <p:spPr>
          <a:xfrm>
            <a:off x="9855200" y="374904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CE7F7E8-464B-4D68-805C-0E689B5D49EC}"/>
              </a:ext>
            </a:extLst>
          </p:cNvPr>
          <p:cNvSpPr/>
          <p:nvPr/>
        </p:nvSpPr>
        <p:spPr>
          <a:xfrm>
            <a:off x="8331200" y="782320"/>
            <a:ext cx="2062480" cy="191008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59DE37D-FB04-4F8F-B030-DAC7B4B912FF}"/>
              </a:ext>
            </a:extLst>
          </p:cNvPr>
          <p:cNvCxnSpPr/>
          <p:nvPr/>
        </p:nvCxnSpPr>
        <p:spPr>
          <a:xfrm flipH="1">
            <a:off x="1493520" y="2042160"/>
            <a:ext cx="467360" cy="17068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635FA6E-FC52-4621-9F92-050AB80AD8F2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10088880" y="2367280"/>
            <a:ext cx="797560" cy="13817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B3C9A87-A093-46DA-9756-19978EF45F13}"/>
              </a:ext>
            </a:extLst>
          </p:cNvPr>
          <p:cNvCxnSpPr>
            <a:cxnSpLocks/>
          </p:cNvCxnSpPr>
          <p:nvPr/>
        </p:nvCxnSpPr>
        <p:spPr>
          <a:xfrm>
            <a:off x="3251200" y="1960880"/>
            <a:ext cx="792480" cy="17881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E26E455-110C-4D93-998C-8D878AA560E2}"/>
              </a:ext>
            </a:extLst>
          </p:cNvPr>
          <p:cNvCxnSpPr/>
          <p:nvPr/>
        </p:nvCxnSpPr>
        <p:spPr>
          <a:xfrm flipH="1">
            <a:off x="7995920" y="2194560"/>
            <a:ext cx="467360" cy="17068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618F454-76FA-49AF-987D-BB3E187C89C5}"/>
              </a:ext>
            </a:extLst>
          </p:cNvPr>
          <p:cNvSpPr txBox="1"/>
          <p:nvPr/>
        </p:nvSpPr>
        <p:spPr>
          <a:xfrm>
            <a:off x="914400" y="5289788"/>
            <a:ext cx="1046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Wholes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92CB1A9-2164-4D54-B1C8-C105F0BF6DF5}"/>
              </a:ext>
            </a:extLst>
          </p:cNvPr>
          <p:cNvSpPr txBox="1"/>
          <p:nvPr/>
        </p:nvSpPr>
        <p:spPr>
          <a:xfrm>
            <a:off x="4206240" y="5289788"/>
            <a:ext cx="924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Left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18C2EFD-4789-4A75-B968-86295C9EDA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722341"/>
              </p:ext>
            </p:extLst>
          </p:nvPr>
        </p:nvGraphicFramePr>
        <p:xfrm>
          <a:off x="1239520" y="167640"/>
          <a:ext cx="1117599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533">
                  <a:extLst>
                    <a:ext uri="{9D8B030D-6E8A-4147-A177-3AD203B41FA5}">
                      <a16:colId xmlns:a16="http://schemas.microsoft.com/office/drawing/2014/main" val="1589752169"/>
                    </a:ext>
                  </a:extLst>
                </a:gridCol>
                <a:gridCol w="372533">
                  <a:extLst>
                    <a:ext uri="{9D8B030D-6E8A-4147-A177-3AD203B41FA5}">
                      <a16:colId xmlns:a16="http://schemas.microsoft.com/office/drawing/2014/main" val="2572891577"/>
                    </a:ext>
                  </a:extLst>
                </a:gridCol>
                <a:gridCol w="372533">
                  <a:extLst>
                    <a:ext uri="{9D8B030D-6E8A-4147-A177-3AD203B41FA5}">
                      <a16:colId xmlns:a16="http://schemas.microsoft.com/office/drawing/2014/main" val="3717187997"/>
                    </a:ext>
                  </a:extLst>
                </a:gridCol>
              </a:tblGrid>
              <a:tr h="22069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136088"/>
                  </a:ext>
                </a:extLst>
              </a:tr>
              <a:tr h="22069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1033186"/>
                  </a:ext>
                </a:extLst>
              </a:tr>
              <a:tr h="22069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018290"/>
                  </a:ext>
                </a:extLst>
              </a:tr>
            </a:tbl>
          </a:graphicData>
        </a:graphic>
      </p:graphicFrame>
      <p:graphicFrame>
        <p:nvGraphicFramePr>
          <p:cNvPr id="17" name="Table 2">
            <a:extLst>
              <a:ext uri="{FF2B5EF4-FFF2-40B4-BE49-F238E27FC236}">
                <a16:creationId xmlns:a16="http://schemas.microsoft.com/office/drawing/2014/main" id="{8EF6CD0A-A37A-464F-8986-1BEE15880F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1853073"/>
              </p:ext>
            </p:extLst>
          </p:nvPr>
        </p:nvGraphicFramePr>
        <p:xfrm>
          <a:off x="2768602" y="101600"/>
          <a:ext cx="1117599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533">
                  <a:extLst>
                    <a:ext uri="{9D8B030D-6E8A-4147-A177-3AD203B41FA5}">
                      <a16:colId xmlns:a16="http://schemas.microsoft.com/office/drawing/2014/main" val="1589752169"/>
                    </a:ext>
                  </a:extLst>
                </a:gridCol>
                <a:gridCol w="372533">
                  <a:extLst>
                    <a:ext uri="{9D8B030D-6E8A-4147-A177-3AD203B41FA5}">
                      <a16:colId xmlns:a16="http://schemas.microsoft.com/office/drawing/2014/main" val="2572891577"/>
                    </a:ext>
                  </a:extLst>
                </a:gridCol>
                <a:gridCol w="372533">
                  <a:extLst>
                    <a:ext uri="{9D8B030D-6E8A-4147-A177-3AD203B41FA5}">
                      <a16:colId xmlns:a16="http://schemas.microsoft.com/office/drawing/2014/main" val="3717187997"/>
                    </a:ext>
                  </a:extLst>
                </a:gridCol>
              </a:tblGrid>
              <a:tr h="22069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136088"/>
                  </a:ext>
                </a:extLst>
              </a:tr>
              <a:tr h="22069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1033186"/>
                  </a:ext>
                </a:extLst>
              </a:tr>
              <a:tr h="22069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018290"/>
                  </a:ext>
                </a:extLst>
              </a:tr>
            </a:tbl>
          </a:graphicData>
        </a:graphic>
      </p:graphicFrame>
      <p:graphicFrame>
        <p:nvGraphicFramePr>
          <p:cNvPr id="22" name="Table 2">
            <a:extLst>
              <a:ext uri="{FF2B5EF4-FFF2-40B4-BE49-F238E27FC236}">
                <a16:creationId xmlns:a16="http://schemas.microsoft.com/office/drawing/2014/main" id="{E3A545DB-B8AF-4BD2-98A5-845F5434A5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500833"/>
              </p:ext>
            </p:extLst>
          </p:nvPr>
        </p:nvGraphicFramePr>
        <p:xfrm>
          <a:off x="2047240" y="1343660"/>
          <a:ext cx="1117599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533">
                  <a:extLst>
                    <a:ext uri="{9D8B030D-6E8A-4147-A177-3AD203B41FA5}">
                      <a16:colId xmlns:a16="http://schemas.microsoft.com/office/drawing/2014/main" val="1589752169"/>
                    </a:ext>
                  </a:extLst>
                </a:gridCol>
                <a:gridCol w="372533">
                  <a:extLst>
                    <a:ext uri="{9D8B030D-6E8A-4147-A177-3AD203B41FA5}">
                      <a16:colId xmlns:a16="http://schemas.microsoft.com/office/drawing/2014/main" val="2572891577"/>
                    </a:ext>
                  </a:extLst>
                </a:gridCol>
                <a:gridCol w="372533">
                  <a:extLst>
                    <a:ext uri="{9D8B030D-6E8A-4147-A177-3AD203B41FA5}">
                      <a16:colId xmlns:a16="http://schemas.microsoft.com/office/drawing/2014/main" val="3717187997"/>
                    </a:ext>
                  </a:extLst>
                </a:gridCol>
              </a:tblGrid>
              <a:tr h="22069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136088"/>
                  </a:ext>
                </a:extLst>
              </a:tr>
              <a:tr h="22069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1033186"/>
                  </a:ext>
                </a:extLst>
              </a:tr>
              <a:tr h="22069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01829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E9932D6-7D6D-4A1C-98BC-5D9FD378EF1D}"/>
              </a:ext>
            </a:extLst>
          </p:cNvPr>
          <p:cNvSpPr txBox="1"/>
          <p:nvPr/>
        </p:nvSpPr>
        <p:spPr>
          <a:xfrm>
            <a:off x="2209801" y="2489815"/>
            <a:ext cx="1041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24/9</a:t>
            </a:r>
          </a:p>
        </p:txBody>
      </p:sp>
      <p:graphicFrame>
        <p:nvGraphicFramePr>
          <p:cNvPr id="10" name="Table 14">
            <a:extLst>
              <a:ext uri="{FF2B5EF4-FFF2-40B4-BE49-F238E27FC236}">
                <a16:creationId xmlns:a16="http://schemas.microsoft.com/office/drawing/2014/main" id="{BB23E95D-5E21-4280-899B-CBD12154F4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188287"/>
              </p:ext>
            </p:extLst>
          </p:nvPr>
        </p:nvGraphicFramePr>
        <p:xfrm>
          <a:off x="8732518" y="716280"/>
          <a:ext cx="1381760" cy="377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440">
                  <a:extLst>
                    <a:ext uri="{9D8B030D-6E8A-4147-A177-3AD203B41FA5}">
                      <a16:colId xmlns:a16="http://schemas.microsoft.com/office/drawing/2014/main" val="2633849608"/>
                    </a:ext>
                  </a:extLst>
                </a:gridCol>
                <a:gridCol w="345440">
                  <a:extLst>
                    <a:ext uri="{9D8B030D-6E8A-4147-A177-3AD203B41FA5}">
                      <a16:colId xmlns:a16="http://schemas.microsoft.com/office/drawing/2014/main" val="70908512"/>
                    </a:ext>
                  </a:extLst>
                </a:gridCol>
                <a:gridCol w="345440">
                  <a:extLst>
                    <a:ext uri="{9D8B030D-6E8A-4147-A177-3AD203B41FA5}">
                      <a16:colId xmlns:a16="http://schemas.microsoft.com/office/drawing/2014/main" val="1019501609"/>
                    </a:ext>
                  </a:extLst>
                </a:gridCol>
                <a:gridCol w="345440">
                  <a:extLst>
                    <a:ext uri="{9D8B030D-6E8A-4147-A177-3AD203B41FA5}">
                      <a16:colId xmlns:a16="http://schemas.microsoft.com/office/drawing/2014/main" val="265637332"/>
                    </a:ext>
                  </a:extLst>
                </a:gridCol>
              </a:tblGrid>
              <a:tr h="37761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348120"/>
                  </a:ext>
                </a:extLst>
              </a:tr>
            </a:tbl>
          </a:graphicData>
        </a:graphic>
      </p:graphicFrame>
      <p:graphicFrame>
        <p:nvGraphicFramePr>
          <p:cNvPr id="23" name="Table 14">
            <a:extLst>
              <a:ext uri="{FF2B5EF4-FFF2-40B4-BE49-F238E27FC236}">
                <a16:creationId xmlns:a16="http://schemas.microsoft.com/office/drawing/2014/main" id="{30F92D64-B8A7-4E6F-AD6A-600EF85DBF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182263"/>
              </p:ext>
            </p:extLst>
          </p:nvPr>
        </p:nvGraphicFramePr>
        <p:xfrm>
          <a:off x="9608821" y="1331806"/>
          <a:ext cx="1381760" cy="377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440">
                  <a:extLst>
                    <a:ext uri="{9D8B030D-6E8A-4147-A177-3AD203B41FA5}">
                      <a16:colId xmlns:a16="http://schemas.microsoft.com/office/drawing/2014/main" val="2633849608"/>
                    </a:ext>
                  </a:extLst>
                </a:gridCol>
                <a:gridCol w="345440">
                  <a:extLst>
                    <a:ext uri="{9D8B030D-6E8A-4147-A177-3AD203B41FA5}">
                      <a16:colId xmlns:a16="http://schemas.microsoft.com/office/drawing/2014/main" val="70908512"/>
                    </a:ext>
                  </a:extLst>
                </a:gridCol>
                <a:gridCol w="345440">
                  <a:extLst>
                    <a:ext uri="{9D8B030D-6E8A-4147-A177-3AD203B41FA5}">
                      <a16:colId xmlns:a16="http://schemas.microsoft.com/office/drawing/2014/main" val="1019501609"/>
                    </a:ext>
                  </a:extLst>
                </a:gridCol>
                <a:gridCol w="345440">
                  <a:extLst>
                    <a:ext uri="{9D8B030D-6E8A-4147-A177-3AD203B41FA5}">
                      <a16:colId xmlns:a16="http://schemas.microsoft.com/office/drawing/2014/main" val="265637332"/>
                    </a:ext>
                  </a:extLst>
                </a:gridCol>
              </a:tblGrid>
              <a:tr h="37761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348120"/>
                  </a:ext>
                </a:extLst>
              </a:tr>
            </a:tbl>
          </a:graphicData>
        </a:graphic>
      </p:graphicFrame>
      <p:graphicFrame>
        <p:nvGraphicFramePr>
          <p:cNvPr id="24" name="Table 14">
            <a:extLst>
              <a:ext uri="{FF2B5EF4-FFF2-40B4-BE49-F238E27FC236}">
                <a16:creationId xmlns:a16="http://schemas.microsoft.com/office/drawing/2014/main" id="{4EAB1909-AB64-492A-AAC9-E3B479A409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288337"/>
              </p:ext>
            </p:extLst>
          </p:nvPr>
        </p:nvGraphicFramePr>
        <p:xfrm>
          <a:off x="7843520" y="1429173"/>
          <a:ext cx="1381760" cy="377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440">
                  <a:extLst>
                    <a:ext uri="{9D8B030D-6E8A-4147-A177-3AD203B41FA5}">
                      <a16:colId xmlns:a16="http://schemas.microsoft.com/office/drawing/2014/main" val="2633849608"/>
                    </a:ext>
                  </a:extLst>
                </a:gridCol>
                <a:gridCol w="345440">
                  <a:extLst>
                    <a:ext uri="{9D8B030D-6E8A-4147-A177-3AD203B41FA5}">
                      <a16:colId xmlns:a16="http://schemas.microsoft.com/office/drawing/2014/main" val="70908512"/>
                    </a:ext>
                  </a:extLst>
                </a:gridCol>
                <a:gridCol w="345440">
                  <a:extLst>
                    <a:ext uri="{9D8B030D-6E8A-4147-A177-3AD203B41FA5}">
                      <a16:colId xmlns:a16="http://schemas.microsoft.com/office/drawing/2014/main" val="1019501609"/>
                    </a:ext>
                  </a:extLst>
                </a:gridCol>
                <a:gridCol w="345440">
                  <a:extLst>
                    <a:ext uri="{9D8B030D-6E8A-4147-A177-3AD203B41FA5}">
                      <a16:colId xmlns:a16="http://schemas.microsoft.com/office/drawing/2014/main" val="265637332"/>
                    </a:ext>
                  </a:extLst>
                </a:gridCol>
              </a:tblGrid>
              <a:tr h="37761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348120"/>
                  </a:ext>
                </a:extLst>
              </a:tr>
            </a:tbl>
          </a:graphicData>
        </a:graphic>
      </p:graphicFrame>
      <p:graphicFrame>
        <p:nvGraphicFramePr>
          <p:cNvPr id="25" name="Table 14">
            <a:extLst>
              <a:ext uri="{FF2B5EF4-FFF2-40B4-BE49-F238E27FC236}">
                <a16:creationId xmlns:a16="http://schemas.microsoft.com/office/drawing/2014/main" id="{2AC8D8DB-4D0E-49C4-8ED3-1F16278340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873298"/>
              </p:ext>
            </p:extLst>
          </p:nvPr>
        </p:nvGraphicFramePr>
        <p:xfrm>
          <a:off x="7835899" y="2096347"/>
          <a:ext cx="1381760" cy="377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440">
                  <a:extLst>
                    <a:ext uri="{9D8B030D-6E8A-4147-A177-3AD203B41FA5}">
                      <a16:colId xmlns:a16="http://schemas.microsoft.com/office/drawing/2014/main" val="2633849608"/>
                    </a:ext>
                  </a:extLst>
                </a:gridCol>
                <a:gridCol w="345440">
                  <a:extLst>
                    <a:ext uri="{9D8B030D-6E8A-4147-A177-3AD203B41FA5}">
                      <a16:colId xmlns:a16="http://schemas.microsoft.com/office/drawing/2014/main" val="70908512"/>
                    </a:ext>
                  </a:extLst>
                </a:gridCol>
                <a:gridCol w="345440">
                  <a:extLst>
                    <a:ext uri="{9D8B030D-6E8A-4147-A177-3AD203B41FA5}">
                      <a16:colId xmlns:a16="http://schemas.microsoft.com/office/drawing/2014/main" val="1019501609"/>
                    </a:ext>
                  </a:extLst>
                </a:gridCol>
                <a:gridCol w="345440">
                  <a:extLst>
                    <a:ext uri="{9D8B030D-6E8A-4147-A177-3AD203B41FA5}">
                      <a16:colId xmlns:a16="http://schemas.microsoft.com/office/drawing/2014/main" val="265637332"/>
                    </a:ext>
                  </a:extLst>
                </a:gridCol>
              </a:tblGrid>
              <a:tr h="37761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348120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99627C63-DDE3-42EE-955B-8D02848E7075}"/>
              </a:ext>
            </a:extLst>
          </p:cNvPr>
          <p:cNvSpPr txBox="1"/>
          <p:nvPr/>
        </p:nvSpPr>
        <p:spPr>
          <a:xfrm>
            <a:off x="9423398" y="1960880"/>
            <a:ext cx="769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15/4</a:t>
            </a:r>
          </a:p>
        </p:txBody>
      </p:sp>
    </p:spTree>
    <p:extLst>
      <p:ext uri="{BB962C8B-B14F-4D97-AF65-F5344CB8AC3E}">
        <p14:creationId xmlns:p14="http://schemas.microsoft.com/office/powerpoint/2010/main" val="3954780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42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Taylor</dc:creator>
  <cp:lastModifiedBy>Heather Taylor</cp:lastModifiedBy>
  <cp:revision>2</cp:revision>
  <dcterms:created xsi:type="dcterms:W3CDTF">2021-02-06T14:45:59Z</dcterms:created>
  <dcterms:modified xsi:type="dcterms:W3CDTF">2021-02-06T15:00:32Z</dcterms:modified>
</cp:coreProperties>
</file>